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3" r:id="rId4"/>
  </p:sldMasterIdLst>
  <p:notesMasterIdLst>
    <p:notesMasterId r:id="rId25"/>
  </p:notesMasterIdLst>
  <p:handoutMasterIdLst>
    <p:handoutMasterId r:id="rId26"/>
  </p:handoutMasterIdLst>
  <p:sldIdLst>
    <p:sldId id="325" r:id="rId5"/>
    <p:sldId id="364" r:id="rId6"/>
    <p:sldId id="324" r:id="rId7"/>
    <p:sldId id="338" r:id="rId8"/>
    <p:sldId id="312" r:id="rId9"/>
    <p:sldId id="353" r:id="rId10"/>
    <p:sldId id="354" r:id="rId11"/>
    <p:sldId id="355" r:id="rId12"/>
    <p:sldId id="357" r:id="rId13"/>
    <p:sldId id="363" r:id="rId14"/>
    <p:sldId id="365" r:id="rId15"/>
    <p:sldId id="366" r:id="rId16"/>
    <p:sldId id="371" r:id="rId17"/>
    <p:sldId id="372" r:id="rId18"/>
    <p:sldId id="367" r:id="rId19"/>
    <p:sldId id="368" r:id="rId20"/>
    <p:sldId id="369" r:id="rId21"/>
    <p:sldId id="370" r:id="rId22"/>
    <p:sldId id="373" r:id="rId23"/>
    <p:sldId id="37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99067F-E689-4CE5-BDB3-1B3E75F90CFC}" v="19" dt="2025-05-22T16:43:29.773"/>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214" autoAdjust="0"/>
  </p:normalViewPr>
  <p:slideViewPr>
    <p:cSldViewPr snapToGrid="0">
      <p:cViewPr>
        <p:scale>
          <a:sx n="190" d="100"/>
          <a:sy n="190" d="100"/>
        </p:scale>
        <p:origin x="150" y="-126"/>
      </p:cViewPr>
      <p:guideLst/>
    </p:cSldViewPr>
  </p:slideViewPr>
  <p:outlineViewPr>
    <p:cViewPr>
      <p:scale>
        <a:sx n="33" d="100"/>
        <a:sy n="33" d="100"/>
      </p:scale>
      <p:origin x="0" y="-4032"/>
    </p:cViewPr>
  </p:outlineViewPr>
  <p:notesTextViewPr>
    <p:cViewPr>
      <p:scale>
        <a:sx n="1" d="1"/>
        <a:sy n="1" d="1"/>
      </p:scale>
      <p:origin x="0" y="0"/>
    </p:cViewPr>
  </p:notesTextViewPr>
  <p:sorterViewPr>
    <p:cViewPr>
      <p:scale>
        <a:sx n="80" d="100"/>
        <a:sy n="80" d="100"/>
      </p:scale>
      <p:origin x="0" y="-2069"/>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4B9809-3C73-CA2B-1791-620EA168CC0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C7B1C58-A1FD-D1E1-33AB-1303C48435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6AA30A-158D-435B-B1F3-6FF82BD60FDF}" type="datetimeFigureOut">
              <a:rPr lang="en-US" smtClean="0"/>
              <a:t>5/19/2025</a:t>
            </a:fld>
            <a:endParaRPr lang="en-US" dirty="0"/>
          </a:p>
        </p:txBody>
      </p:sp>
      <p:sp>
        <p:nvSpPr>
          <p:cNvPr id="4" name="Footer Placeholder 3">
            <a:extLst>
              <a:ext uri="{FF2B5EF4-FFF2-40B4-BE49-F238E27FC236}">
                <a16:creationId xmlns:a16="http://schemas.microsoft.com/office/drawing/2014/main" id="{4717A0D9-659F-DDC6-CBD8-29B61E0FF7E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F9E0617-6128-05F5-8F48-6A0A1D1479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0A24AC-02A6-46A1-A072-EAC8AC25DCA5}" type="slidenum">
              <a:rPr lang="en-US" smtClean="0"/>
              <a:t>‹#›</a:t>
            </a:fld>
            <a:endParaRPr lang="en-US" dirty="0"/>
          </a:p>
        </p:txBody>
      </p:sp>
    </p:spTree>
    <p:extLst>
      <p:ext uri="{BB962C8B-B14F-4D97-AF65-F5344CB8AC3E}">
        <p14:creationId xmlns:p14="http://schemas.microsoft.com/office/powerpoint/2010/main" val="4083919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6A0313-F537-4ED0-973B-4729E10A826A}" type="datetimeFigureOut">
              <a:rPr lang="en-US" smtClean="0"/>
              <a:t>5/19/2025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C92804-03A6-47F6-A893-4DDB8903A808}" type="slidenum">
              <a:rPr lang="en-US" smtClean="0"/>
              <a:t>‹#›</a:t>
            </a:fld>
            <a:endParaRPr lang="en-US" dirty="0"/>
          </a:p>
        </p:txBody>
      </p:sp>
    </p:spTree>
    <p:extLst>
      <p:ext uri="{BB962C8B-B14F-4D97-AF65-F5344CB8AC3E}">
        <p14:creationId xmlns:p14="http://schemas.microsoft.com/office/powerpoint/2010/main" val="2944717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1</a:t>
            </a:fld>
            <a:endParaRPr lang="en-US" dirty="0"/>
          </a:p>
        </p:txBody>
      </p:sp>
    </p:spTree>
    <p:extLst>
      <p:ext uri="{BB962C8B-B14F-4D97-AF65-F5344CB8AC3E}">
        <p14:creationId xmlns:p14="http://schemas.microsoft.com/office/powerpoint/2010/main" val="642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B761F-66F8-DC1C-DE2D-DC8715213E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210378-1932-CA15-9B2A-814BE07DF0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9C9547-60E1-DB20-0690-788D314E6D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870391-2594-7EC0-62FC-16BC2F7A547D}"/>
              </a:ext>
            </a:extLst>
          </p:cNvPr>
          <p:cNvSpPr>
            <a:spLocks noGrp="1"/>
          </p:cNvSpPr>
          <p:nvPr>
            <p:ph type="sldNum" sz="quarter" idx="5"/>
          </p:nvPr>
        </p:nvSpPr>
        <p:spPr/>
        <p:txBody>
          <a:bodyPr/>
          <a:lstStyle/>
          <a:p>
            <a:fld id="{0DC92804-03A6-47F6-A893-4DDB8903A808}" type="slidenum">
              <a:rPr lang="en-US" smtClean="0"/>
              <a:t>2</a:t>
            </a:fld>
            <a:endParaRPr lang="en-US" dirty="0"/>
          </a:p>
        </p:txBody>
      </p:sp>
    </p:spTree>
    <p:extLst>
      <p:ext uri="{BB962C8B-B14F-4D97-AF65-F5344CB8AC3E}">
        <p14:creationId xmlns:p14="http://schemas.microsoft.com/office/powerpoint/2010/main" val="2865853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3</a:t>
            </a:fld>
            <a:endParaRPr lang="en-US" dirty="0"/>
          </a:p>
        </p:txBody>
      </p:sp>
    </p:spTree>
    <p:extLst>
      <p:ext uri="{BB962C8B-B14F-4D97-AF65-F5344CB8AC3E}">
        <p14:creationId xmlns:p14="http://schemas.microsoft.com/office/powerpoint/2010/main" val="1520219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4</a:t>
            </a:fld>
            <a:endParaRPr lang="en-US" dirty="0"/>
          </a:p>
        </p:txBody>
      </p:sp>
    </p:spTree>
    <p:extLst>
      <p:ext uri="{BB962C8B-B14F-4D97-AF65-F5344CB8AC3E}">
        <p14:creationId xmlns:p14="http://schemas.microsoft.com/office/powerpoint/2010/main" val="3495839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5</a:t>
            </a:fld>
            <a:endParaRPr lang="en-US" dirty="0"/>
          </a:p>
        </p:txBody>
      </p:sp>
    </p:spTree>
    <p:extLst>
      <p:ext uri="{BB962C8B-B14F-4D97-AF65-F5344CB8AC3E}">
        <p14:creationId xmlns:p14="http://schemas.microsoft.com/office/powerpoint/2010/main" val="1838977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7A07-96C3-42AF-943D-953C86C3DAAD}"/>
              </a:ext>
            </a:extLst>
          </p:cNvPr>
          <p:cNvSpPr>
            <a:spLocks noGrp="1"/>
          </p:cNvSpPr>
          <p:nvPr>
            <p:ph type="ctrTitle"/>
          </p:nvPr>
        </p:nvSpPr>
        <p:spPr>
          <a:xfrm>
            <a:off x="1490472" y="1463557"/>
            <a:ext cx="9144000" cy="2387600"/>
          </a:xfrm>
        </p:spPr>
        <p:txBody>
          <a:bodyPr anchor="b">
            <a:normAutofit/>
          </a:bodyPr>
          <a:lstStyle>
            <a:lvl1pPr algn="ctr">
              <a:lnSpc>
                <a:spcPct val="90000"/>
              </a:lnSpc>
              <a:defRPr sz="5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CEE38DF-F503-4E79-B1B0-16489708A1B5}"/>
              </a:ext>
            </a:extLst>
          </p:cNvPr>
          <p:cNvSpPr>
            <a:spLocks noGrp="1"/>
          </p:cNvSpPr>
          <p:nvPr>
            <p:ph type="subTitle" idx="1"/>
          </p:nvPr>
        </p:nvSpPr>
        <p:spPr>
          <a:xfrm>
            <a:off x="1490472" y="3943232"/>
            <a:ext cx="9144000" cy="1655762"/>
          </a:xfrm>
        </p:spPr>
        <p:txBody>
          <a:bodyPr>
            <a:normAutofit/>
          </a:bodyPr>
          <a:lstStyle>
            <a:lvl1pPr marL="0" indent="0" algn="ctr">
              <a:lnSpc>
                <a:spcPct val="110000"/>
              </a:lnSpc>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ate Placeholder 13">
            <a:extLst>
              <a:ext uri="{FF2B5EF4-FFF2-40B4-BE49-F238E27FC236}">
                <a16:creationId xmlns:a16="http://schemas.microsoft.com/office/drawing/2014/main" id="{46538D75-00C2-DE73-4C65-FE94AC658370}"/>
              </a:ext>
            </a:extLst>
          </p:cNvPr>
          <p:cNvSpPr>
            <a:spLocks noGrp="1"/>
          </p:cNvSpPr>
          <p:nvPr>
            <p:ph type="dt" sz="half" idx="10"/>
          </p:nvPr>
        </p:nvSpPr>
        <p:spPr/>
        <p:txBody>
          <a:bodyPr/>
          <a:lstStyle/>
          <a:p>
            <a:r>
              <a:rPr lang="en-US"/>
              <a:t>20XX</a:t>
            </a:r>
            <a:endParaRPr lang="en-US" dirty="0"/>
          </a:p>
        </p:txBody>
      </p:sp>
      <p:sp>
        <p:nvSpPr>
          <p:cNvPr id="16" name="Footer Placeholder 15">
            <a:extLst>
              <a:ext uri="{FF2B5EF4-FFF2-40B4-BE49-F238E27FC236}">
                <a16:creationId xmlns:a16="http://schemas.microsoft.com/office/drawing/2014/main" id="{6B601B81-68C1-B63A-105C-EC637DF56CB7}"/>
              </a:ext>
            </a:extLst>
          </p:cNvPr>
          <p:cNvSpPr>
            <a:spLocks noGrp="1"/>
          </p:cNvSpPr>
          <p:nvPr>
            <p:ph type="ftr" sz="quarter" idx="11"/>
          </p:nvPr>
        </p:nvSpPr>
        <p:spPr/>
        <p:txBody>
          <a:bodyPr/>
          <a:lstStyle/>
          <a:p>
            <a:r>
              <a:rPr lang="en-US"/>
              <a:t>Sample Footer Text</a:t>
            </a:r>
            <a:endParaRPr lang="en-US" dirty="0"/>
          </a:p>
        </p:txBody>
      </p:sp>
      <p:sp>
        <p:nvSpPr>
          <p:cNvPr id="17" name="Slide Number Placeholder 16">
            <a:extLst>
              <a:ext uri="{FF2B5EF4-FFF2-40B4-BE49-F238E27FC236}">
                <a16:creationId xmlns:a16="http://schemas.microsoft.com/office/drawing/2014/main" id="{E9F3E495-0415-392A-9A07-34555BBC7F4C}"/>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27242765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930A-6467-4C46-BA13-A0F5EC12FF67}"/>
              </a:ext>
            </a:extLst>
          </p:cNvPr>
          <p:cNvSpPr>
            <a:spLocks noGrp="1"/>
          </p:cNvSpPr>
          <p:nvPr>
            <p:ph type="title"/>
          </p:nvPr>
        </p:nvSpPr>
        <p:spPr/>
        <p:txBody>
          <a:bodyPr>
            <a:normAutofit/>
          </a:bodyPr>
          <a:lstStyle>
            <a:lvl1pPr>
              <a:defRPr sz="5200"/>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841977A-7872-4BE8-8C5C-D2099BEDB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2268C47-2910-B99C-EC67-F6649ADC29A4}"/>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D8019515-4A04-FBE0-E89C-86ECBB7E98A8}"/>
              </a:ext>
            </a:extLst>
          </p:cNvPr>
          <p:cNvSpPr>
            <a:spLocks noGrp="1"/>
          </p:cNvSpPr>
          <p:nvPr>
            <p:ph type="ftr" sz="quarter" idx="11"/>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C3D9C272-2490-C827-9BE5-9CEE41850423}"/>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95805413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76A9FC-D582-4FC8-B641-9F77B4DD15B7}"/>
              </a:ext>
            </a:extLst>
          </p:cNvPr>
          <p:cNvSpPr>
            <a:spLocks noGrp="1"/>
          </p:cNvSpPr>
          <p:nvPr>
            <p:ph type="title" orient="vert"/>
          </p:nvPr>
        </p:nvSpPr>
        <p:spPr>
          <a:xfrm>
            <a:off x="832613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23A1683-12F6-4BA6-AD1A-F98C60951452}"/>
              </a:ext>
            </a:extLst>
          </p:cNvPr>
          <p:cNvSpPr>
            <a:spLocks noGrp="1"/>
          </p:cNvSpPr>
          <p:nvPr>
            <p:ph type="body" orient="vert" idx="1"/>
          </p:nvPr>
        </p:nvSpPr>
        <p:spPr>
          <a:xfrm>
            <a:off x="43943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BFF68BE-C313-C839-B719-0339AC3444DF}"/>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A14F4E5F-FFF4-F934-3DD9-134F8D24262D}"/>
              </a:ext>
            </a:extLst>
          </p:cNvPr>
          <p:cNvSpPr>
            <a:spLocks noGrp="1"/>
          </p:cNvSpPr>
          <p:nvPr>
            <p:ph type="ftr" sz="quarter" idx="11"/>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6CFE0F82-88EB-FAE2-FC02-99D5EE30110A}"/>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80520741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F7D84AA-0BCE-9C85-4510-34EBAE061790}"/>
              </a:ext>
              <a:ext uri="{C183D7F6-B498-43B3-948B-1728B52AA6E4}">
                <adec:decorative xmlns:adec="http://schemas.microsoft.com/office/drawing/2017/decorative" val="1"/>
              </a:ext>
            </a:extLst>
          </p:cNvPr>
          <p:cNvGrpSpPr/>
          <p:nvPr userDrawn="1"/>
        </p:nvGrpSpPr>
        <p:grpSpPr>
          <a:xfrm>
            <a:off x="-1524" y="708955"/>
            <a:ext cx="12193526" cy="5463893"/>
            <a:chOff x="-1524" y="708955"/>
            <a:chExt cx="12193526" cy="5463893"/>
          </a:xfrm>
        </p:grpSpPr>
        <p:sp>
          <p:nvSpPr>
            <p:cNvPr id="5" name="Rectangle 4">
              <a:extLst>
                <a:ext uri="{FF2B5EF4-FFF2-40B4-BE49-F238E27FC236}">
                  <a16:creationId xmlns:a16="http://schemas.microsoft.com/office/drawing/2014/main" id="{E41002A6-9DB7-26A1-2425-8C496B953CA4}"/>
                </a:ext>
              </a:extLst>
            </p:cNvPr>
            <p:cNvSpPr/>
            <p:nvPr userDrawn="1"/>
          </p:nvSpPr>
          <p:spPr>
            <a:xfrm>
              <a:off x="-1524" y="709613"/>
              <a:ext cx="12192000" cy="5463235"/>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Graphic 24">
              <a:extLst>
                <a:ext uri="{FF2B5EF4-FFF2-40B4-BE49-F238E27FC236}">
                  <a16:creationId xmlns:a16="http://schemas.microsoft.com/office/drawing/2014/main" id="{9F029623-B14D-1CDC-9D8F-47D563937B5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3670" t="-7182" r="-9886" b="52046"/>
            <a:stretch/>
          </p:blipFill>
          <p:spPr>
            <a:xfrm>
              <a:off x="-1" y="1162050"/>
              <a:ext cx="5568949" cy="5009032"/>
            </a:xfrm>
            <a:prstGeom prst="rect">
              <a:avLst/>
            </a:prstGeom>
          </p:spPr>
        </p:pic>
        <p:pic>
          <p:nvPicPr>
            <p:cNvPr id="26" name="Graphic 25">
              <a:extLst>
                <a:ext uri="{FF2B5EF4-FFF2-40B4-BE49-F238E27FC236}">
                  <a16:creationId xmlns:a16="http://schemas.microsoft.com/office/drawing/2014/main" id="{B4D8031F-ED2A-8D7E-D369-6BF3256FE3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56" t="-7183" r="44925" b="48899"/>
            <a:stretch/>
          </p:blipFill>
          <p:spPr>
            <a:xfrm rot="16200000">
              <a:off x="7239292" y="366674"/>
              <a:ext cx="4610430" cy="5294991"/>
            </a:xfrm>
            <a:prstGeom prst="rect">
              <a:avLst/>
            </a:prstGeom>
          </p:spPr>
        </p:pic>
      </p:grpSp>
      <p:cxnSp>
        <p:nvCxnSpPr>
          <p:cNvPr id="15" name="Straight Connector 14">
            <a:extLst>
              <a:ext uri="{FF2B5EF4-FFF2-40B4-BE49-F238E27FC236}">
                <a16:creationId xmlns:a16="http://schemas.microsoft.com/office/drawing/2014/main" id="{8A28D3FB-54EA-410D-A062-8F118E5D0CD7}"/>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93477A-1279-4BCC-8257-14CC2361F898}"/>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97F04C86-E215-DFBB-8302-70BCCDFC2DB8}"/>
              </a:ext>
              <a:ext uri="{C183D7F6-B498-43B3-948B-1728B52AA6E4}">
                <adec:decorative xmlns:adec="http://schemas.microsoft.com/office/drawing/2017/decorative" val="1"/>
              </a:ext>
            </a:extLst>
          </p:cNvPr>
          <p:cNvCxnSpPr>
            <a:cxnSpLocks/>
          </p:cNvCxnSpPr>
          <p:nvPr userDrawn="1"/>
        </p:nvCxnSpPr>
        <p:spPr>
          <a:xfrm>
            <a:off x="0" y="708956"/>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F29577F-647F-5850-5636-6ED05B99595F}"/>
              </a:ext>
              <a:ext uri="{C183D7F6-B498-43B3-948B-1728B52AA6E4}">
                <adec:decorative xmlns:adec="http://schemas.microsoft.com/office/drawing/2017/decorative" val="1"/>
              </a:ext>
            </a:extLst>
          </p:cNvPr>
          <p:cNvCxnSpPr>
            <a:cxnSpLocks/>
          </p:cNvCxnSpPr>
          <p:nvPr userDrawn="1"/>
        </p:nvCxnSpPr>
        <p:spPr>
          <a:xfrm flipV="1">
            <a:off x="694828"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7CBFB4F-DC16-FC59-E9E7-B92910449EB8}"/>
              </a:ext>
              <a:ext uri="{C183D7F6-B498-43B3-948B-1728B52AA6E4}">
                <adec:decorative xmlns:adec="http://schemas.microsoft.com/office/drawing/2017/decorative" val="1"/>
              </a:ext>
            </a:extLst>
          </p:cNvPr>
          <p:cNvCxnSpPr>
            <a:cxnSpLocks/>
          </p:cNvCxnSpPr>
          <p:nvPr userDrawn="1"/>
        </p:nvCxnSpPr>
        <p:spPr>
          <a:xfrm>
            <a:off x="0" y="616429"/>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3690604-E7DB-AFA3-7E13-CAFF46FF50F6}"/>
              </a:ext>
              <a:ext uri="{C183D7F6-B498-43B3-948B-1728B52AA6E4}">
                <adec:decorative xmlns:adec="http://schemas.microsoft.com/office/drawing/2017/decorative" val="1"/>
              </a:ext>
            </a:extLst>
          </p:cNvPr>
          <p:cNvCxnSpPr>
            <a:cxnSpLocks/>
          </p:cNvCxnSpPr>
          <p:nvPr userDrawn="1"/>
        </p:nvCxnSpPr>
        <p:spPr>
          <a:xfrm>
            <a:off x="0" y="627968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E2874C2-BA39-4778-DC11-487CC4FCADC3}"/>
              </a:ext>
              <a:ext uri="{C183D7F6-B498-43B3-948B-1728B52AA6E4}">
                <adec:decorative xmlns:adec="http://schemas.microsoft.com/office/drawing/2017/decorative" val="1"/>
              </a:ext>
            </a:extLst>
          </p:cNvPr>
          <p:cNvCxnSpPr>
            <a:cxnSpLocks/>
          </p:cNvCxnSpPr>
          <p:nvPr userDrawn="1"/>
        </p:nvCxnSpPr>
        <p:spPr>
          <a:xfrm flipV="1">
            <a:off x="1160504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6D6334D-FB4A-4843-F2FB-1CAC50021C4D}"/>
              </a:ext>
              <a:ext uri="{C183D7F6-B498-43B3-948B-1728B52AA6E4}">
                <adec:decorative xmlns:adec="http://schemas.microsoft.com/office/drawing/2017/decorative" val="1"/>
              </a:ext>
            </a:extLst>
          </p:cNvPr>
          <p:cNvCxnSpPr>
            <a:cxnSpLocks/>
          </p:cNvCxnSpPr>
          <p:nvPr userDrawn="1"/>
        </p:nvCxnSpPr>
        <p:spPr>
          <a:xfrm flipV="1">
            <a:off x="586958"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FC043C06-5053-E291-E708-44B684DC523C}"/>
              </a:ext>
            </a:extLst>
          </p:cNvPr>
          <p:cNvSpPr>
            <a:spLocks noGrp="1"/>
          </p:cNvSpPr>
          <p:nvPr>
            <p:ph type="title" hasCustomPrompt="1"/>
          </p:nvPr>
        </p:nvSpPr>
        <p:spPr>
          <a:xfrm>
            <a:off x="1828932" y="1115167"/>
            <a:ext cx="8534136" cy="4655385"/>
          </a:xfrm>
        </p:spPr>
        <p:txBody>
          <a:bodyPr>
            <a:noAutofit/>
          </a:bodyPr>
          <a:lstStyle>
            <a:lvl1pPr algn="ctr">
              <a:defRPr sz="7200"/>
            </a:lvl1pPr>
          </a:lstStyle>
          <a:p>
            <a:r>
              <a:rPr lang="en-US" dirty="0"/>
              <a:t>Click to add title</a:t>
            </a:r>
          </a:p>
        </p:txBody>
      </p:sp>
    </p:spTree>
    <p:extLst>
      <p:ext uri="{BB962C8B-B14F-4D97-AF65-F5344CB8AC3E}">
        <p14:creationId xmlns:p14="http://schemas.microsoft.com/office/powerpoint/2010/main" val="1268248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break 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C2EA47A-F66B-4005-A5A4-458E90C0968A}"/>
              </a:ext>
            </a:extLst>
          </p:cNvPr>
          <p:cNvSpPr>
            <a:spLocks noGrp="1"/>
          </p:cNvSpPr>
          <p:nvPr>
            <p:ph type="ctrTitle" hasCustomPrompt="1"/>
          </p:nvPr>
        </p:nvSpPr>
        <p:spPr>
          <a:xfrm>
            <a:off x="422897" y="576262"/>
            <a:ext cx="5646541" cy="5295371"/>
          </a:xfrm>
        </p:spPr>
        <p:txBody>
          <a:bodyPr anchor="ctr" anchorCtr="0">
            <a:normAutofit/>
          </a:bodyPr>
          <a:lstStyle>
            <a:lvl1pPr>
              <a:defRPr sz="4400"/>
            </a:lvl1pPr>
          </a:lstStyle>
          <a:p>
            <a:pPr algn="l">
              <a:lnSpc>
                <a:spcPts val="5800"/>
              </a:lnSpc>
            </a:pPr>
            <a:r>
              <a:rPr lang="en-US" sz="4800" dirty="0"/>
              <a:t>Click to add title </a:t>
            </a:r>
          </a:p>
        </p:txBody>
      </p:sp>
      <p:sp>
        <p:nvSpPr>
          <p:cNvPr id="2" name="Picture Placeholder 13">
            <a:extLst>
              <a:ext uri="{FF2B5EF4-FFF2-40B4-BE49-F238E27FC236}">
                <a16:creationId xmlns:a16="http://schemas.microsoft.com/office/drawing/2014/main" id="{6379D45C-F78A-E101-CD9D-C98EA6E6C569}"/>
              </a:ext>
            </a:extLst>
          </p:cNvPr>
          <p:cNvSpPr>
            <a:spLocks noGrp="1"/>
          </p:cNvSpPr>
          <p:nvPr>
            <p:ph type="pic" sz="quarter" idx="13"/>
          </p:nvPr>
        </p:nvSpPr>
        <p:spPr>
          <a:xfrm>
            <a:off x="6483095" y="-1"/>
            <a:ext cx="5013087" cy="6857998"/>
          </a:xfrm>
          <a:solidFill>
            <a:schemeClr val="accent3"/>
          </a:solidFill>
        </p:spPr>
        <p:txBody>
          <a:bodyPr>
            <a:normAutofit/>
          </a:bodyPr>
          <a:lstStyle>
            <a:lvl1pPr marL="0" indent="0" algn="ctr">
              <a:buNone/>
              <a:defRPr sz="1800"/>
            </a:lvl1pPr>
          </a:lstStyle>
          <a:p>
            <a:r>
              <a:rPr lang="en-US"/>
              <a:t>Click icon to add picture</a:t>
            </a:r>
            <a:endParaRPr lang="en-US" dirty="0"/>
          </a:p>
        </p:txBody>
      </p:sp>
    </p:spTree>
    <p:extLst>
      <p:ext uri="{BB962C8B-B14F-4D97-AF65-F5344CB8AC3E}">
        <p14:creationId xmlns:p14="http://schemas.microsoft.com/office/powerpoint/2010/main" val="3713768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C2EA47A-F66B-4005-A5A4-458E90C0968A}"/>
              </a:ext>
            </a:extLst>
          </p:cNvPr>
          <p:cNvSpPr>
            <a:spLocks noGrp="1"/>
          </p:cNvSpPr>
          <p:nvPr>
            <p:ph type="ctrTitle" hasCustomPrompt="1"/>
          </p:nvPr>
        </p:nvSpPr>
        <p:spPr>
          <a:xfrm>
            <a:off x="422897" y="576263"/>
            <a:ext cx="5646541" cy="3304494"/>
          </a:xfrm>
        </p:spPr>
        <p:txBody>
          <a:bodyPr anchor="b" anchorCtr="0">
            <a:normAutofit/>
          </a:bodyPr>
          <a:lstStyle>
            <a:lvl1pPr>
              <a:defRPr sz="4400"/>
            </a:lvl1pPr>
          </a:lstStyle>
          <a:p>
            <a:pPr algn="l">
              <a:lnSpc>
                <a:spcPts val="5800"/>
              </a:lnSpc>
            </a:pPr>
            <a:r>
              <a:rPr lang="en-US" sz="4800" dirty="0"/>
              <a:t>Click to add title </a:t>
            </a:r>
          </a:p>
        </p:txBody>
      </p:sp>
      <p:sp>
        <p:nvSpPr>
          <p:cNvPr id="4" name="Rectangle 3">
            <a:extLst>
              <a:ext uri="{FF2B5EF4-FFF2-40B4-BE49-F238E27FC236}">
                <a16:creationId xmlns:a16="http://schemas.microsoft.com/office/drawing/2014/main" id="{39415B1A-CA14-E219-0C7F-0B38B168475A}"/>
              </a:ext>
              <a:ext uri="{C183D7F6-B498-43B3-948B-1728B52AA6E4}">
                <adec:decorative xmlns:adec="http://schemas.microsoft.com/office/drawing/2017/decorative" val="1"/>
              </a:ext>
            </a:extLst>
          </p:cNvPr>
          <p:cNvSpPr/>
          <p:nvPr userDrawn="1"/>
        </p:nvSpPr>
        <p:spPr>
          <a:xfrm>
            <a:off x="6483096" y="1"/>
            <a:ext cx="5013088" cy="6857999"/>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92BA35BB-6689-91C0-7D75-944092B3CDB5}"/>
              </a:ext>
              <a:ext uri="{C183D7F6-B498-43B3-948B-1728B52AA6E4}">
                <adec:decorative xmlns:adec="http://schemas.microsoft.com/office/drawing/2017/decorative" val="1"/>
              </a:ext>
            </a:extLst>
          </p:cNvPr>
          <p:cNvCxnSpPr>
            <a:cxnSpLocks/>
          </p:cNvCxnSpPr>
          <p:nvPr userDrawn="1"/>
        </p:nvCxnSpPr>
        <p:spPr>
          <a:xfrm flipV="1">
            <a:off x="1160504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71949B5-8206-3159-8E9E-E95F2A9AA4EA}"/>
              </a:ext>
              <a:ext uri="{C183D7F6-B498-43B3-948B-1728B52AA6E4}">
                <adec:decorative xmlns:adec="http://schemas.microsoft.com/office/drawing/2017/decorative" val="1"/>
              </a:ext>
            </a:extLst>
          </p:cNvPr>
          <p:cNvCxnSpPr>
            <a:cxnSpLocks/>
          </p:cNvCxnSpPr>
          <p:nvPr userDrawn="1"/>
        </p:nvCxnSpPr>
        <p:spPr>
          <a:xfrm flipV="1">
            <a:off x="6483096"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97BFBC-DA17-6BEB-A937-333E9504DD6D}"/>
              </a:ext>
              <a:ext uri="{C183D7F6-B498-43B3-948B-1728B52AA6E4}">
                <adec:decorative xmlns:adec="http://schemas.microsoft.com/office/drawing/2017/decorative" val="1"/>
              </a:ext>
            </a:extLst>
          </p:cNvPr>
          <p:cNvCxnSpPr>
            <a:cxnSpLocks/>
          </p:cNvCxnSpPr>
          <p:nvPr userDrawn="1"/>
        </p:nvCxnSpPr>
        <p:spPr>
          <a:xfrm flipV="1">
            <a:off x="6363569"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DF9A5C70-EFC4-1BAB-285F-B317FAF4744B}"/>
              </a:ext>
            </a:extLst>
          </p:cNvPr>
          <p:cNvSpPr>
            <a:spLocks noGrp="1"/>
          </p:cNvSpPr>
          <p:nvPr>
            <p:ph type="body" sz="quarter" idx="10" hasCustomPrompt="1"/>
          </p:nvPr>
        </p:nvSpPr>
        <p:spPr>
          <a:xfrm>
            <a:off x="422275" y="4148138"/>
            <a:ext cx="5673726" cy="1528762"/>
          </a:xfrm>
        </p:spPr>
        <p:txBody>
          <a:bodyPr/>
          <a:lstStyle>
            <a:lvl1pPr marL="0" indent="0">
              <a:buNone/>
              <a:defRPr/>
            </a:lvl1pPr>
          </a:lstStyle>
          <a:p>
            <a:pPr lvl="0"/>
            <a:r>
              <a:rPr lang="en-US" dirty="0"/>
              <a:t>Click to add subtitle</a:t>
            </a:r>
          </a:p>
        </p:txBody>
      </p:sp>
      <p:pic>
        <p:nvPicPr>
          <p:cNvPr id="16" name="Graphic 15">
            <a:extLst>
              <a:ext uri="{FF2B5EF4-FFF2-40B4-BE49-F238E27FC236}">
                <a16:creationId xmlns:a16="http://schemas.microsoft.com/office/drawing/2014/main" id="{C073F905-5A3E-F9EB-B095-7A3A17C1ED33}"/>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249" t="13424" r="28018" b="11087"/>
          <a:stretch/>
        </p:blipFill>
        <p:spPr>
          <a:xfrm>
            <a:off x="6472427" y="0"/>
            <a:ext cx="5023757" cy="6858000"/>
          </a:xfrm>
          <a:prstGeom prst="rect">
            <a:avLst/>
          </a:prstGeom>
        </p:spPr>
      </p:pic>
    </p:spTree>
    <p:extLst>
      <p:ext uri="{BB962C8B-B14F-4D97-AF65-F5344CB8AC3E}">
        <p14:creationId xmlns:p14="http://schemas.microsoft.com/office/powerpoint/2010/main" val="966301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ntroduction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77B93E-437F-D9D6-D3D1-6DE5F025A4CD}"/>
              </a:ext>
              <a:ext uri="{C183D7F6-B498-43B3-948B-1728B52AA6E4}">
                <adec:decorative xmlns:adec="http://schemas.microsoft.com/office/drawing/2017/decorative" val="1"/>
              </a:ext>
            </a:extLst>
          </p:cNvPr>
          <p:cNvSpPr/>
          <p:nvPr userDrawn="1"/>
        </p:nvSpPr>
        <p:spPr>
          <a:xfrm>
            <a:off x="10744200" y="1"/>
            <a:ext cx="751984" cy="6857999"/>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a:extLst>
              <a:ext uri="{FF2B5EF4-FFF2-40B4-BE49-F238E27FC236}">
                <a16:creationId xmlns:a16="http://schemas.microsoft.com/office/drawing/2014/main" id="{B74AAE1C-171A-32A3-E6FD-75252CAB8759}"/>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1796" t="12194" r="49125" b="12256"/>
          <a:stretch/>
        </p:blipFill>
        <p:spPr>
          <a:xfrm>
            <a:off x="10732660" y="-5609"/>
            <a:ext cx="763524" cy="6863608"/>
          </a:xfrm>
          <a:prstGeom prst="rect">
            <a:avLst/>
          </a:prstGeom>
        </p:spPr>
      </p:pic>
      <p:sp>
        <p:nvSpPr>
          <p:cNvPr id="13" name="Title 1">
            <a:extLst>
              <a:ext uri="{FF2B5EF4-FFF2-40B4-BE49-F238E27FC236}">
                <a16:creationId xmlns:a16="http://schemas.microsoft.com/office/drawing/2014/main" id="{F581E4B7-6D97-63BF-7E87-5E71F8BD8C58}"/>
              </a:ext>
            </a:extLst>
          </p:cNvPr>
          <p:cNvSpPr>
            <a:spLocks noGrp="1"/>
          </p:cNvSpPr>
          <p:nvPr>
            <p:ph type="title" hasCustomPrompt="1"/>
          </p:nvPr>
        </p:nvSpPr>
        <p:spPr>
          <a:xfrm>
            <a:off x="422178" y="365125"/>
            <a:ext cx="9733538" cy="1325563"/>
          </a:xfrm>
        </p:spPr>
        <p:txBody>
          <a:bodyPr>
            <a:normAutofit/>
          </a:bodyPr>
          <a:lstStyle>
            <a:lvl1pPr>
              <a:defRPr sz="4400"/>
            </a:lvl1pPr>
          </a:lstStyle>
          <a:p>
            <a:r>
              <a:rPr lang="en-US" dirty="0"/>
              <a:t>Click to add title</a:t>
            </a:r>
          </a:p>
        </p:txBody>
      </p:sp>
      <p:sp>
        <p:nvSpPr>
          <p:cNvPr id="9" name="Content Placeholder 2">
            <a:extLst>
              <a:ext uri="{FF2B5EF4-FFF2-40B4-BE49-F238E27FC236}">
                <a16:creationId xmlns:a16="http://schemas.microsoft.com/office/drawing/2014/main" id="{5B630934-DBD2-4535-961F-B198ABA2D05B}"/>
              </a:ext>
            </a:extLst>
          </p:cNvPr>
          <p:cNvSpPr>
            <a:spLocks noGrp="1"/>
          </p:cNvSpPr>
          <p:nvPr>
            <p:ph idx="1" hasCustomPrompt="1"/>
          </p:nvPr>
        </p:nvSpPr>
        <p:spPr>
          <a:xfrm>
            <a:off x="419106" y="2198915"/>
            <a:ext cx="9741183" cy="3345316"/>
          </a:xfrm>
        </p:spPr>
        <p:txBody>
          <a:bodyPr anchor="t" anchorCtr="0">
            <a:normAutofit/>
          </a:bodyPr>
          <a:lstStyle>
            <a:lvl1pPr marL="0" indent="0">
              <a:buNone/>
              <a:defRPr sz="1800" baseline="0"/>
            </a:lvl1pPr>
            <a:lvl2pPr>
              <a:defRPr sz="1800"/>
            </a:lvl2pPr>
            <a:lvl3pPr>
              <a:defRPr sz="1800"/>
            </a:lvl3pPr>
            <a:lvl4pPr>
              <a:defRPr sz="1800"/>
            </a:lvl4pPr>
            <a:lvl5pPr>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endParaRPr lang="en-US" sz="1800" dirty="0">
              <a:solidFill>
                <a:schemeClr val="tx1"/>
              </a:solidFill>
            </a:endParaRPr>
          </a:p>
        </p:txBody>
      </p:sp>
      <p:cxnSp>
        <p:nvCxnSpPr>
          <p:cNvPr id="14" name="Straight Connector 13">
            <a:extLst>
              <a:ext uri="{FF2B5EF4-FFF2-40B4-BE49-F238E27FC236}">
                <a16:creationId xmlns:a16="http://schemas.microsoft.com/office/drawing/2014/main" id="{0020D2A6-7700-487F-AC7E-A5A2C30DC1BF}"/>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FC30D6A-6415-42E1-89E9-EF806C3FE339}"/>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E05DBF26-BAB3-D5FD-5EA7-310263D4CA95}"/>
              </a:ext>
            </a:extLst>
          </p:cNvPr>
          <p:cNvSpPr>
            <a:spLocks noGrp="1"/>
          </p:cNvSpPr>
          <p:nvPr>
            <p:ph type="sldNum" sz="quarter" idx="4"/>
          </p:nvPr>
        </p:nvSpPr>
        <p:spPr>
          <a:xfrm>
            <a:off x="11503152" y="0"/>
            <a:ext cx="685800" cy="685800"/>
          </a:xfrm>
          <a:prstGeom prst="rect">
            <a:avLst/>
          </a:prstGeom>
        </p:spPr>
        <p:txBody>
          <a:bodyPr vert="horz" lIns="91440" tIns="45720" rIns="91440" bIns="45720" rtlCol="0" anchor="ctr"/>
          <a:lstStyle>
            <a:lvl1pPr algn="ctr">
              <a:defRPr sz="1200">
                <a:solidFill>
                  <a:schemeClr val="tx2"/>
                </a:solidFill>
              </a:defRPr>
            </a:lvl1pPr>
          </a:lstStyle>
          <a:p>
            <a:fld id="{3A4F6043-7A67-491B-98BC-F933DED7226D}" type="slidenum">
              <a:rPr lang="en-US" smtClean="0"/>
              <a:pPr/>
              <a:t>‹#›</a:t>
            </a:fld>
            <a:endParaRPr lang="en-US" dirty="0"/>
          </a:p>
        </p:txBody>
      </p:sp>
      <p:cxnSp>
        <p:nvCxnSpPr>
          <p:cNvPr id="3" name="Straight Connector 2">
            <a:extLst>
              <a:ext uri="{FF2B5EF4-FFF2-40B4-BE49-F238E27FC236}">
                <a16:creationId xmlns:a16="http://schemas.microsoft.com/office/drawing/2014/main" id="{6940584B-2A03-52F7-B667-9CD1A2BD7857}"/>
              </a:ext>
              <a:ext uri="{C183D7F6-B498-43B3-948B-1728B52AA6E4}">
                <adec:decorative xmlns:adec="http://schemas.microsoft.com/office/drawing/2017/decorative" val="1"/>
              </a:ext>
            </a:extLst>
          </p:cNvPr>
          <p:cNvCxnSpPr>
            <a:cxnSpLocks/>
          </p:cNvCxnSpPr>
          <p:nvPr userDrawn="1"/>
        </p:nvCxnSpPr>
        <p:spPr>
          <a:xfrm flipV="1">
            <a:off x="1160504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A3C0872-DC48-53B1-8569-7A913D92D8D1}"/>
              </a:ext>
              <a:ext uri="{C183D7F6-B498-43B3-948B-1728B52AA6E4}">
                <adec:decorative xmlns:adec="http://schemas.microsoft.com/office/drawing/2017/decorative" val="1"/>
              </a:ext>
            </a:extLst>
          </p:cNvPr>
          <p:cNvCxnSpPr>
            <a:cxnSpLocks/>
          </p:cNvCxnSpPr>
          <p:nvPr userDrawn="1"/>
        </p:nvCxnSpPr>
        <p:spPr>
          <a:xfrm flipV="1">
            <a:off x="10744200"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635D700-0F05-E0E7-FB42-2FC890C26C08}"/>
              </a:ext>
              <a:ext uri="{C183D7F6-B498-43B3-948B-1728B52AA6E4}">
                <adec:decorative xmlns:adec="http://schemas.microsoft.com/office/drawing/2017/decorative" val="1"/>
              </a:ext>
            </a:extLst>
          </p:cNvPr>
          <p:cNvCxnSpPr>
            <a:cxnSpLocks/>
          </p:cNvCxnSpPr>
          <p:nvPr userDrawn="1"/>
        </p:nvCxnSpPr>
        <p:spPr>
          <a:xfrm flipV="1">
            <a:off x="10630770"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5C00B3F-62BE-8535-5239-46279DF1B7E6}"/>
              </a:ext>
              <a:ext uri="{C183D7F6-B498-43B3-948B-1728B52AA6E4}">
                <adec:decorative xmlns:adec="http://schemas.microsoft.com/office/drawing/2017/decorative" val="1"/>
              </a:ext>
            </a:extLst>
          </p:cNvPr>
          <p:cNvCxnSpPr>
            <a:cxnSpLocks/>
          </p:cNvCxnSpPr>
          <p:nvPr userDrawn="1"/>
        </p:nvCxnSpPr>
        <p:spPr>
          <a:xfrm>
            <a:off x="0" y="6052457"/>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4541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4413-82C1-4EBC-8C6B-BC5F842D13A2}"/>
              </a:ext>
            </a:extLst>
          </p:cNvPr>
          <p:cNvSpPr>
            <a:spLocks noGrp="1"/>
          </p:cNvSpPr>
          <p:nvPr>
            <p:ph type="title"/>
          </p:nvPr>
        </p:nvSpPr>
        <p:spPr/>
        <p:txBody>
          <a:bodyPr>
            <a:normAutofit/>
          </a:bodyPr>
          <a:lstStyle>
            <a:lvl1pPr>
              <a:lnSpc>
                <a:spcPct val="90000"/>
              </a:lnSpc>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8F029A-192E-4A44-ACC7-6C5212C77736}"/>
              </a:ext>
            </a:extLst>
          </p:cNvPr>
          <p:cNvSpPr>
            <a:spLocks noGrp="1"/>
          </p:cNvSpPr>
          <p:nvPr>
            <p:ph idx="1"/>
          </p:nvPr>
        </p:nvSpPr>
        <p:spPr>
          <a:xfrm>
            <a:off x="420624" y="1825625"/>
            <a:ext cx="10515600" cy="4206383"/>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a:extLst>
              <a:ext uri="{FF2B5EF4-FFF2-40B4-BE49-F238E27FC236}">
                <a16:creationId xmlns:a16="http://schemas.microsoft.com/office/drawing/2014/main" id="{A25CBB87-BE9B-82CE-8A24-F21EEA0366C3}"/>
              </a:ext>
            </a:extLst>
          </p:cNvPr>
          <p:cNvSpPr>
            <a:spLocks noGrp="1"/>
          </p:cNvSpPr>
          <p:nvPr>
            <p:ph type="dt" sz="half" idx="10"/>
          </p:nvPr>
        </p:nvSpPr>
        <p:spPr/>
        <p:txBody>
          <a:bodyPr/>
          <a:lstStyle/>
          <a:p>
            <a:r>
              <a:rPr lang="en-US"/>
              <a:t>20XX</a:t>
            </a:r>
            <a:endParaRPr lang="en-US" dirty="0"/>
          </a:p>
        </p:txBody>
      </p:sp>
      <p:sp>
        <p:nvSpPr>
          <p:cNvPr id="12" name="Footer Placeholder 11">
            <a:extLst>
              <a:ext uri="{FF2B5EF4-FFF2-40B4-BE49-F238E27FC236}">
                <a16:creationId xmlns:a16="http://schemas.microsoft.com/office/drawing/2014/main" id="{B2131628-C033-9728-C4CF-90CDBCB89F7F}"/>
              </a:ext>
            </a:extLst>
          </p:cNvPr>
          <p:cNvSpPr>
            <a:spLocks noGrp="1"/>
          </p:cNvSpPr>
          <p:nvPr>
            <p:ph type="ftr" sz="quarter" idx="11"/>
          </p:nvPr>
        </p:nvSpPr>
        <p:spPr/>
        <p:txBody>
          <a:bodyPr/>
          <a:lstStyle/>
          <a:p>
            <a:r>
              <a:rPr lang="en-US"/>
              <a:t>Sample Footer Text</a:t>
            </a:r>
            <a:endParaRPr lang="en-US" dirty="0"/>
          </a:p>
        </p:txBody>
      </p:sp>
      <p:sp>
        <p:nvSpPr>
          <p:cNvPr id="13" name="Slide Number Placeholder 12">
            <a:extLst>
              <a:ext uri="{FF2B5EF4-FFF2-40B4-BE49-F238E27FC236}">
                <a16:creationId xmlns:a16="http://schemas.microsoft.com/office/drawing/2014/main" id="{B67216CA-9A26-BBE7-68A3-9237D22CDFC8}"/>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67612729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F4BC-D1E9-40F0-A26B-9EA9B6B69755}"/>
              </a:ext>
            </a:extLst>
          </p:cNvPr>
          <p:cNvSpPr>
            <a:spLocks noGrp="1"/>
          </p:cNvSpPr>
          <p:nvPr>
            <p:ph type="title"/>
          </p:nvPr>
        </p:nvSpPr>
        <p:spPr>
          <a:xfrm>
            <a:off x="420624" y="1081941"/>
            <a:ext cx="10515600"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F7974A6-FAB9-47DA-8F1A-701DFC8DF327}"/>
              </a:ext>
            </a:extLst>
          </p:cNvPr>
          <p:cNvSpPr>
            <a:spLocks noGrp="1"/>
          </p:cNvSpPr>
          <p:nvPr>
            <p:ph type="body" idx="1"/>
          </p:nvPr>
        </p:nvSpPr>
        <p:spPr>
          <a:xfrm>
            <a:off x="420624" y="3961666"/>
            <a:ext cx="10515600" cy="1500187"/>
          </a:xfrm>
        </p:spPr>
        <p:txBody>
          <a:bodyPr>
            <a:normAutofit/>
          </a:bodyPr>
          <a:lstStyle>
            <a:lvl1pPr marL="0" indent="0">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Date Placeholder 9">
            <a:extLst>
              <a:ext uri="{FF2B5EF4-FFF2-40B4-BE49-F238E27FC236}">
                <a16:creationId xmlns:a16="http://schemas.microsoft.com/office/drawing/2014/main" id="{6B034DD9-4A61-318F-88CF-79721B55AC5B}"/>
              </a:ext>
            </a:extLst>
          </p:cNvPr>
          <p:cNvSpPr>
            <a:spLocks noGrp="1"/>
          </p:cNvSpPr>
          <p:nvPr>
            <p:ph type="dt" sz="half" idx="10"/>
          </p:nvPr>
        </p:nvSpPr>
        <p:spPr/>
        <p:txBody>
          <a:bodyPr/>
          <a:lstStyle/>
          <a:p>
            <a:r>
              <a:rPr lang="en-US"/>
              <a:t>20XX</a:t>
            </a:r>
            <a:endParaRPr lang="en-US" dirty="0"/>
          </a:p>
        </p:txBody>
      </p:sp>
      <p:sp>
        <p:nvSpPr>
          <p:cNvPr id="11" name="Footer Placeholder 10">
            <a:extLst>
              <a:ext uri="{FF2B5EF4-FFF2-40B4-BE49-F238E27FC236}">
                <a16:creationId xmlns:a16="http://schemas.microsoft.com/office/drawing/2014/main" id="{D496DA99-E916-9F7C-9E88-AA06046AE94C}"/>
              </a:ext>
            </a:extLst>
          </p:cNvPr>
          <p:cNvSpPr>
            <a:spLocks noGrp="1"/>
          </p:cNvSpPr>
          <p:nvPr>
            <p:ph type="ftr" sz="quarter" idx="11"/>
          </p:nvPr>
        </p:nvSpPr>
        <p:spPr/>
        <p:txBody>
          <a:bodyPr/>
          <a:lstStyle/>
          <a:p>
            <a:r>
              <a:rPr lang="en-US"/>
              <a:t>Sample Footer Text</a:t>
            </a:r>
            <a:endParaRPr lang="en-US" dirty="0"/>
          </a:p>
        </p:txBody>
      </p:sp>
      <p:sp>
        <p:nvSpPr>
          <p:cNvPr id="12" name="Slide Number Placeholder 11">
            <a:extLst>
              <a:ext uri="{FF2B5EF4-FFF2-40B4-BE49-F238E27FC236}">
                <a16:creationId xmlns:a16="http://schemas.microsoft.com/office/drawing/2014/main" id="{21CC86B5-B6B3-4633-0D90-AACB44D0D409}"/>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8492490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78F7F10-35F6-E392-D41B-3CD300D5CCF8}"/>
              </a:ext>
            </a:extLst>
          </p:cNvPr>
          <p:cNvSpPr/>
          <p:nvPr/>
        </p:nvSpPr>
        <p:spPr>
          <a:xfrm>
            <a:off x="0" y="685800"/>
            <a:ext cx="11494008"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264F76-994F-4AB5-B17B-46C0C2FA5AE5}"/>
              </a:ext>
            </a:extLst>
          </p:cNvPr>
          <p:cNvSpPr>
            <a:spLocks noGrp="1"/>
          </p:cNvSpPr>
          <p:nvPr>
            <p:ph type="title"/>
          </p:nvPr>
        </p:nvSpPr>
        <p:spPr/>
        <p:txBody>
          <a:bodyPr>
            <a:normAutofit/>
          </a:bodyPr>
          <a:lstStyle>
            <a:lvl1pPr>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5A69B3B-A540-4556-98C8-1F49704A794E}"/>
              </a:ext>
            </a:extLst>
          </p:cNvPr>
          <p:cNvSpPr>
            <a:spLocks noGrp="1"/>
          </p:cNvSpPr>
          <p:nvPr>
            <p:ph sz="half" idx="1"/>
          </p:nvPr>
        </p:nvSpPr>
        <p:spPr>
          <a:xfrm>
            <a:off x="420624" y="1825625"/>
            <a:ext cx="5181600" cy="4206382"/>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dirty="0"/>
            </a:lvl5pPr>
          </a:lstStyle>
          <a:p>
            <a:pPr lvl="0">
              <a:buChar char="¬"/>
            </a:pPr>
            <a:r>
              <a:rPr lang="en-US"/>
              <a:t>Click to edit Master text styles</a:t>
            </a:r>
          </a:p>
          <a:p>
            <a:pPr lvl="1">
              <a:buChar char="¬"/>
            </a:pPr>
            <a:r>
              <a:rPr lang="en-US"/>
              <a:t>Second level</a:t>
            </a:r>
          </a:p>
          <a:p>
            <a:pPr lvl="2">
              <a:buChar char="¬"/>
            </a:pPr>
            <a:r>
              <a:rPr lang="en-US"/>
              <a:t>Third level</a:t>
            </a:r>
          </a:p>
          <a:p>
            <a:pPr lvl="3">
              <a:buChar char="¬"/>
            </a:pPr>
            <a:r>
              <a:rPr lang="en-US"/>
              <a:t>Fourth level</a:t>
            </a:r>
          </a:p>
          <a:p>
            <a:pPr lvl="4">
              <a:buChar char="¬"/>
            </a:pPr>
            <a:r>
              <a:rPr lang="en-US"/>
              <a:t>Fifth level</a:t>
            </a:r>
            <a:endParaRPr lang="en-US" dirty="0"/>
          </a:p>
        </p:txBody>
      </p:sp>
      <p:sp>
        <p:nvSpPr>
          <p:cNvPr id="4" name="Content Placeholder 3">
            <a:extLst>
              <a:ext uri="{FF2B5EF4-FFF2-40B4-BE49-F238E27FC236}">
                <a16:creationId xmlns:a16="http://schemas.microsoft.com/office/drawing/2014/main" id="{DEC72438-7C63-48F2-9D6F-2461BFD6D5E5}"/>
              </a:ext>
            </a:extLst>
          </p:cNvPr>
          <p:cNvSpPr>
            <a:spLocks noGrp="1"/>
          </p:cNvSpPr>
          <p:nvPr>
            <p:ph sz="half" idx="2"/>
          </p:nvPr>
        </p:nvSpPr>
        <p:spPr>
          <a:xfrm>
            <a:off x="5756178" y="1825625"/>
            <a:ext cx="5180046" cy="4206382"/>
          </a:xfrm>
        </p:spPr>
        <p:txBody>
          <a:bodyPr/>
          <a:lstStyle>
            <a:lvl1pPr marL="228600" indent="-228600">
              <a:buFont typeface="Wingdings 2" panose="05020102010507070707" pitchFamily="18" charset="2"/>
              <a:buChar char="¬"/>
              <a:defRPr/>
            </a:lvl1pPr>
            <a:lvl2pPr marL="685800" indent="-228600">
              <a:buFont typeface="Wingdings 2" panose="05020102010507070707" pitchFamily="18" charset="2"/>
              <a:buChar char="¬"/>
              <a:defRPr/>
            </a:lvl2pPr>
            <a:lvl3pPr marL="1143000" indent="-228600">
              <a:buFont typeface="Wingdings 2" panose="05020102010507070707" pitchFamily="18" charset="2"/>
              <a:buChar char="¬"/>
              <a:defRPr/>
            </a:lvl3pPr>
            <a:lvl4pPr marL="1600200" indent="-228600">
              <a:buFont typeface="Wingdings 2" panose="05020102010507070707" pitchFamily="18" charset="2"/>
              <a:buChar char="¬"/>
              <a:defRPr/>
            </a:lvl4pPr>
            <a:lvl5pPr marL="2057400" indent="-228600">
              <a:buFont typeface="Wingdings 2" panose="05020102010507070707" pitchFamily="18"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14">
            <a:extLst>
              <a:ext uri="{FF2B5EF4-FFF2-40B4-BE49-F238E27FC236}">
                <a16:creationId xmlns:a16="http://schemas.microsoft.com/office/drawing/2014/main" id="{35274CEC-210E-BC97-9B79-A7D801E4B5F6}"/>
              </a:ext>
            </a:extLst>
          </p:cNvPr>
          <p:cNvSpPr>
            <a:spLocks noGrp="1"/>
          </p:cNvSpPr>
          <p:nvPr>
            <p:ph type="dt" sz="half" idx="10"/>
          </p:nvPr>
        </p:nvSpPr>
        <p:spPr/>
        <p:txBody>
          <a:bodyPr/>
          <a:lstStyle/>
          <a:p>
            <a:r>
              <a:rPr lang="en-US"/>
              <a:t>20XX</a:t>
            </a:r>
            <a:endParaRPr lang="en-US" dirty="0"/>
          </a:p>
        </p:txBody>
      </p:sp>
      <p:sp>
        <p:nvSpPr>
          <p:cNvPr id="16" name="Footer Placeholder 15">
            <a:extLst>
              <a:ext uri="{FF2B5EF4-FFF2-40B4-BE49-F238E27FC236}">
                <a16:creationId xmlns:a16="http://schemas.microsoft.com/office/drawing/2014/main" id="{486B3D53-F805-C08E-2359-498218FC6898}"/>
              </a:ext>
            </a:extLst>
          </p:cNvPr>
          <p:cNvSpPr>
            <a:spLocks noGrp="1"/>
          </p:cNvSpPr>
          <p:nvPr>
            <p:ph type="ftr" sz="quarter" idx="11"/>
          </p:nvPr>
        </p:nvSpPr>
        <p:spPr/>
        <p:txBody>
          <a:bodyPr/>
          <a:lstStyle/>
          <a:p>
            <a:r>
              <a:rPr lang="en-US"/>
              <a:t>Sample Footer Text</a:t>
            </a:r>
            <a:endParaRPr lang="en-US" dirty="0"/>
          </a:p>
        </p:txBody>
      </p:sp>
      <p:sp>
        <p:nvSpPr>
          <p:cNvPr id="17" name="Slide Number Placeholder 16">
            <a:extLst>
              <a:ext uri="{FF2B5EF4-FFF2-40B4-BE49-F238E27FC236}">
                <a16:creationId xmlns:a16="http://schemas.microsoft.com/office/drawing/2014/main" id="{61C4695B-D7BD-45F7-EB23-6FDAF2410BB2}"/>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12561204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A1F52B7-5271-53AA-8260-0CF50FF8DA3C}"/>
              </a:ext>
            </a:extLst>
          </p:cNvPr>
          <p:cNvSpPr/>
          <p:nvPr/>
        </p:nvSpPr>
        <p:spPr>
          <a:xfrm>
            <a:off x="0" y="685800"/>
            <a:ext cx="11494008"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2F9955-0460-4A20-8FC6-300595560010}"/>
              </a:ext>
            </a:extLst>
          </p:cNvPr>
          <p:cNvSpPr>
            <a:spLocks noGrp="1"/>
          </p:cNvSpPr>
          <p:nvPr>
            <p:ph type="title"/>
          </p:nvPr>
        </p:nvSpPr>
        <p:spPr>
          <a:xfrm>
            <a:off x="422178" y="365125"/>
            <a:ext cx="10515600" cy="1325563"/>
          </a:xfrm>
        </p:spPr>
        <p:txBody>
          <a:bodyPr>
            <a:normAutofit/>
          </a:bodyPr>
          <a:lstStyle>
            <a:lvl1pPr>
              <a:defRPr sz="5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F95DDA7-4AAD-4EBE-880C-200E5F10A6C4}"/>
              </a:ext>
            </a:extLst>
          </p:cNvPr>
          <p:cNvSpPr>
            <a:spLocks noGrp="1"/>
          </p:cNvSpPr>
          <p:nvPr>
            <p:ph type="body" idx="1"/>
          </p:nvPr>
        </p:nvSpPr>
        <p:spPr>
          <a:xfrm>
            <a:off x="422178" y="1681163"/>
            <a:ext cx="5157787"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p:nvPr>
        </p:nvSpPr>
        <p:spPr>
          <a:xfrm>
            <a:off x="422178" y="2505075"/>
            <a:ext cx="5157787"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8C438EA-D381-4F22-A911-ECDD6D04FB33}"/>
              </a:ext>
            </a:extLst>
          </p:cNvPr>
          <p:cNvSpPr>
            <a:spLocks noGrp="1"/>
          </p:cNvSpPr>
          <p:nvPr>
            <p:ph type="body" sz="quarter" idx="3"/>
          </p:nvPr>
        </p:nvSpPr>
        <p:spPr>
          <a:xfrm>
            <a:off x="5754590" y="1681163"/>
            <a:ext cx="5183188"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p:nvPr>
        </p:nvSpPr>
        <p:spPr>
          <a:xfrm>
            <a:off x="5754590" y="2505075"/>
            <a:ext cx="5183188"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7198C3F1-4E77-7888-CDB8-CF9406E4A2E0}"/>
              </a:ext>
            </a:extLst>
          </p:cNvPr>
          <p:cNvSpPr>
            <a:spLocks noGrp="1"/>
          </p:cNvSpPr>
          <p:nvPr>
            <p:ph type="dt" sz="half" idx="10"/>
          </p:nvPr>
        </p:nvSpPr>
        <p:spPr/>
        <p:txBody>
          <a:bodyPr/>
          <a:lstStyle/>
          <a:p>
            <a:r>
              <a:rPr lang="en-US"/>
              <a:t>20XX</a:t>
            </a:r>
            <a:endParaRPr lang="en-US" dirty="0"/>
          </a:p>
        </p:txBody>
      </p:sp>
      <p:sp>
        <p:nvSpPr>
          <p:cNvPr id="11" name="Footer Placeholder 10">
            <a:extLst>
              <a:ext uri="{FF2B5EF4-FFF2-40B4-BE49-F238E27FC236}">
                <a16:creationId xmlns:a16="http://schemas.microsoft.com/office/drawing/2014/main" id="{493561D3-90F6-AD82-BCFE-90F9427D867B}"/>
              </a:ext>
            </a:extLst>
          </p:cNvPr>
          <p:cNvSpPr>
            <a:spLocks noGrp="1"/>
          </p:cNvSpPr>
          <p:nvPr>
            <p:ph type="ftr" sz="quarter" idx="11"/>
          </p:nvPr>
        </p:nvSpPr>
        <p:spPr/>
        <p:txBody>
          <a:bodyPr/>
          <a:lstStyle/>
          <a:p>
            <a:r>
              <a:rPr lang="en-US"/>
              <a:t>Sample Footer Text</a:t>
            </a:r>
            <a:endParaRPr lang="en-US" dirty="0"/>
          </a:p>
        </p:txBody>
      </p:sp>
      <p:sp>
        <p:nvSpPr>
          <p:cNvPr id="12" name="Slide Number Placeholder 11">
            <a:extLst>
              <a:ext uri="{FF2B5EF4-FFF2-40B4-BE49-F238E27FC236}">
                <a16:creationId xmlns:a16="http://schemas.microsoft.com/office/drawing/2014/main" id="{932F9B33-3FA7-526F-7B45-342EB64A1CDB}"/>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419146545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1F235-FBFF-453E-B90A-5758ED47C7B0}"/>
              </a:ext>
            </a:extLst>
          </p:cNvPr>
          <p:cNvSpPr>
            <a:spLocks noGrp="1"/>
          </p:cNvSpPr>
          <p:nvPr>
            <p:ph type="title"/>
          </p:nvPr>
        </p:nvSpPr>
        <p:spPr>
          <a:xfrm>
            <a:off x="420624" y="938306"/>
            <a:ext cx="10515600" cy="1325563"/>
          </a:xfrm>
        </p:spPr>
        <p:txBody>
          <a:bodyPr>
            <a:normAutofit/>
          </a:bodyPr>
          <a:lstStyle>
            <a:lvl1pPr>
              <a:defRPr sz="5200"/>
            </a:lvl1pPr>
          </a:lstStyle>
          <a:p>
            <a:r>
              <a:rPr lang="en-US"/>
              <a:t>Click to edit Master title style</a:t>
            </a:r>
            <a:endParaRPr lang="en-US" dirty="0"/>
          </a:p>
        </p:txBody>
      </p:sp>
      <p:sp>
        <p:nvSpPr>
          <p:cNvPr id="8" name="Date Placeholder 7">
            <a:extLst>
              <a:ext uri="{FF2B5EF4-FFF2-40B4-BE49-F238E27FC236}">
                <a16:creationId xmlns:a16="http://schemas.microsoft.com/office/drawing/2014/main" id="{A9328E63-E075-39E2-BAA7-30CCAE2E779E}"/>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2A5894A5-0E01-F43E-C68A-2EFAB2EB89D8}"/>
              </a:ext>
            </a:extLst>
          </p:cNvPr>
          <p:cNvSpPr>
            <a:spLocks noGrp="1"/>
          </p:cNvSpPr>
          <p:nvPr>
            <p:ph type="ftr" sz="quarter" idx="11"/>
          </p:nvPr>
        </p:nvSpPr>
        <p:spPr/>
        <p:txBody>
          <a:bodyPr/>
          <a:lstStyle/>
          <a:p>
            <a:r>
              <a:rPr lang="en-US"/>
              <a:t>Sample Footer Text</a:t>
            </a:r>
            <a:endParaRPr lang="en-US" dirty="0"/>
          </a:p>
        </p:txBody>
      </p:sp>
      <p:sp>
        <p:nvSpPr>
          <p:cNvPr id="10" name="Slide Number Placeholder 9">
            <a:extLst>
              <a:ext uri="{FF2B5EF4-FFF2-40B4-BE49-F238E27FC236}">
                <a16:creationId xmlns:a16="http://schemas.microsoft.com/office/drawing/2014/main" id="{7250128C-CE40-2B40-1B89-7E9AAAAC4393}"/>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43750277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281B99-C6A0-F92A-BDD3-BB362196501C}"/>
              </a:ext>
            </a:extLst>
          </p:cNvPr>
          <p:cNvSpPr/>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2">
            <a:extLst>
              <a:ext uri="{FF2B5EF4-FFF2-40B4-BE49-F238E27FC236}">
                <a16:creationId xmlns:a16="http://schemas.microsoft.com/office/drawing/2014/main" id="{3EB8367C-67E1-A50A-1584-F859A6FED9C9}"/>
              </a:ext>
            </a:extLst>
          </p:cNvPr>
          <p:cNvSpPr/>
          <p:nvPr/>
        </p:nvSpPr>
        <p:spPr>
          <a:xfrm>
            <a:off x="0" y="0"/>
            <a:ext cx="12188952" cy="6858000"/>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Date Placeholder 4">
            <a:extLst>
              <a:ext uri="{FF2B5EF4-FFF2-40B4-BE49-F238E27FC236}">
                <a16:creationId xmlns:a16="http://schemas.microsoft.com/office/drawing/2014/main" id="{2ABB8861-51D7-741E-6B2C-25412D40E5BD}"/>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63D69A2F-0657-B33B-8334-C458A9538368}"/>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BEB4FC84-48ED-0480-2497-FCD84C1276C6}"/>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01231472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12261-8522-4437-B612-7C7100D18896}"/>
              </a:ext>
            </a:extLst>
          </p:cNvPr>
          <p:cNvSpPr>
            <a:spLocks noGrp="1"/>
          </p:cNvSpPr>
          <p:nvPr>
            <p:ph type="title"/>
          </p:nvPr>
        </p:nvSpPr>
        <p:spPr>
          <a:xfrm>
            <a:off x="420624" y="457200"/>
            <a:ext cx="10512425" cy="1600200"/>
          </a:xfrm>
        </p:spPr>
        <p:txBody>
          <a:bodyPr anchor="b">
            <a:normAutofit/>
          </a:bodyPr>
          <a:lstStyle>
            <a:lvl1pPr>
              <a:defRPr sz="5200">
                <a:latin typeface="Dante (Headings)2"/>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1BAA0AF-3F50-42BD-84B4-E70C3D004FB2}"/>
              </a:ext>
            </a:extLst>
          </p:cNvPr>
          <p:cNvSpPr>
            <a:spLocks noGrp="1"/>
          </p:cNvSpPr>
          <p:nvPr>
            <p:ph idx="1"/>
          </p:nvPr>
        </p:nvSpPr>
        <p:spPr>
          <a:xfrm>
            <a:off x="4782830" y="2199340"/>
            <a:ext cx="6172200" cy="3661710"/>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99C702B-2C4D-4590-8BEE-31940145C77A}"/>
              </a:ext>
            </a:extLst>
          </p:cNvPr>
          <p:cNvSpPr>
            <a:spLocks noGrp="1"/>
          </p:cNvSpPr>
          <p:nvPr>
            <p:ph type="body" sz="half" idx="2"/>
          </p:nvPr>
        </p:nvSpPr>
        <p:spPr>
          <a:xfrm>
            <a:off x="420624" y="2199340"/>
            <a:ext cx="3932237"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23F37370-7C05-0AAE-A0C3-9EE620A84EBB}"/>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0900B8E3-39E6-A88A-BBFB-717596EB347E}"/>
              </a:ext>
            </a:extLst>
          </p:cNvPr>
          <p:cNvSpPr>
            <a:spLocks noGrp="1"/>
          </p:cNvSpPr>
          <p:nvPr>
            <p:ph type="ftr" sz="quarter" idx="11"/>
          </p:nvPr>
        </p:nvSpPr>
        <p:spPr/>
        <p:txBody>
          <a:bodyPr/>
          <a:lstStyle/>
          <a:p>
            <a:r>
              <a:rPr lang="en-US"/>
              <a:t>Sample Footer Text</a:t>
            </a:r>
            <a:endParaRPr lang="en-US" dirty="0"/>
          </a:p>
        </p:txBody>
      </p:sp>
      <p:sp>
        <p:nvSpPr>
          <p:cNvPr id="10" name="Slide Number Placeholder 9">
            <a:extLst>
              <a:ext uri="{FF2B5EF4-FFF2-40B4-BE49-F238E27FC236}">
                <a16:creationId xmlns:a16="http://schemas.microsoft.com/office/drawing/2014/main" id="{348E340D-1840-D987-3EEA-963BDDE31400}"/>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48105018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5334B-3019-4CA1-B658-779001922412}"/>
              </a:ext>
            </a:extLst>
          </p:cNvPr>
          <p:cNvSpPr>
            <a:spLocks noGrp="1"/>
          </p:cNvSpPr>
          <p:nvPr>
            <p:ph type="title"/>
          </p:nvPr>
        </p:nvSpPr>
        <p:spPr>
          <a:xfrm>
            <a:off x="420624" y="457200"/>
            <a:ext cx="3932237" cy="1600200"/>
          </a:xfrm>
        </p:spPr>
        <p:txBody>
          <a:bodyPr anchor="b">
            <a:norm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FD3CC12-FD6B-41A3-BF67-D600CC4383A3}"/>
              </a:ext>
            </a:extLst>
          </p:cNvPr>
          <p:cNvSpPr>
            <a:spLocks noGrp="1"/>
          </p:cNvSpPr>
          <p:nvPr>
            <p:ph type="pic" idx="1"/>
          </p:nvPr>
        </p:nvSpPr>
        <p:spPr>
          <a:xfrm>
            <a:off x="4781276" y="987425"/>
            <a:ext cx="6172200" cy="4873625"/>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DDB2BD5-DC18-460B-BFCC-5B2447D2B094}"/>
              </a:ext>
            </a:extLst>
          </p:cNvPr>
          <p:cNvSpPr>
            <a:spLocks noGrp="1"/>
          </p:cNvSpPr>
          <p:nvPr>
            <p:ph type="body" sz="half" idx="2"/>
          </p:nvPr>
        </p:nvSpPr>
        <p:spPr>
          <a:xfrm>
            <a:off x="420624" y="2199340"/>
            <a:ext cx="3932237"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0F28E44-58BB-553B-BBD0-F292C66CCA94}"/>
              </a:ext>
            </a:extLst>
          </p:cNvPr>
          <p:cNvSpPr>
            <a:spLocks noGrp="1"/>
          </p:cNvSpPr>
          <p:nvPr>
            <p:ph type="dt" sz="half" idx="10"/>
          </p:nvPr>
        </p:nvSpPr>
        <p:spPr/>
        <p:txBody>
          <a:bodyPr/>
          <a:lstStyle/>
          <a:p>
            <a:r>
              <a:rPr lang="en-US"/>
              <a:t>20XX</a:t>
            </a:r>
            <a:endParaRPr lang="en-US" dirty="0"/>
          </a:p>
        </p:txBody>
      </p:sp>
      <p:sp>
        <p:nvSpPr>
          <p:cNvPr id="10" name="Footer Placeholder 9">
            <a:extLst>
              <a:ext uri="{FF2B5EF4-FFF2-40B4-BE49-F238E27FC236}">
                <a16:creationId xmlns:a16="http://schemas.microsoft.com/office/drawing/2014/main" id="{8F22D156-E5FE-F118-0553-B401F19652DE}"/>
              </a:ext>
            </a:extLst>
          </p:cNvPr>
          <p:cNvSpPr>
            <a:spLocks noGrp="1"/>
          </p:cNvSpPr>
          <p:nvPr>
            <p:ph type="ftr" sz="quarter" idx="11"/>
          </p:nvPr>
        </p:nvSpPr>
        <p:spPr/>
        <p:txBody>
          <a:bodyPr/>
          <a:lstStyle/>
          <a:p>
            <a:r>
              <a:rPr lang="en-US"/>
              <a:t>Sample Footer Text</a:t>
            </a:r>
            <a:endParaRPr lang="en-US" dirty="0"/>
          </a:p>
        </p:txBody>
      </p:sp>
      <p:sp>
        <p:nvSpPr>
          <p:cNvPr id="11" name="Slide Number Placeholder 10">
            <a:extLst>
              <a:ext uri="{FF2B5EF4-FFF2-40B4-BE49-F238E27FC236}">
                <a16:creationId xmlns:a16="http://schemas.microsoft.com/office/drawing/2014/main" id="{88AEE0A6-6120-9BA2-5751-E0E2D8CF0F58}"/>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34639915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B53B4F-080C-8523-03AD-871CC3B8D168}"/>
              </a:ext>
            </a:extLst>
          </p:cNvPr>
          <p:cNvSpPr/>
          <p:nvPr/>
        </p:nvSpPr>
        <p:spPr>
          <a:xfrm>
            <a:off x="1524" y="0"/>
            <a:ext cx="12188952" cy="6858000"/>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D53B790B-70BD-FD52-2540-F1DA4882170E}"/>
              </a:ext>
            </a:extLst>
          </p:cNvPr>
          <p:cNvSpPr/>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descr="Tag=AccentColor&#10;Flavor=Light&#10;Target=Line">
            <a:extLst>
              <a:ext uri="{FF2B5EF4-FFF2-40B4-BE49-F238E27FC236}">
                <a16:creationId xmlns:a16="http://schemas.microsoft.com/office/drawing/2014/main" id="{7D4FC5F0-CBD6-AEEB-4902-28D624068890}"/>
              </a:ext>
            </a:extLst>
          </p:cNvPr>
          <p:cNvCxnSpPr>
            <a:cxnSpLocks/>
          </p:cNvCxnSpPr>
          <p:nvPr/>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descr="Tag=AccentColor&#10;Flavor=Light&#10;Target=Line">
            <a:extLst>
              <a:ext uri="{FF2B5EF4-FFF2-40B4-BE49-F238E27FC236}">
                <a16:creationId xmlns:a16="http://schemas.microsoft.com/office/drawing/2014/main" id="{FA9EB4DB-DDA5-1A45-7D87-B2BF67D2D1C3}"/>
              </a:ext>
            </a:extLst>
          </p:cNvPr>
          <p:cNvCxnSpPr>
            <a:cxnSpLocks/>
          </p:cNvCxnSpPr>
          <p:nvPr/>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392AF870-601F-4570-A8A9-1003F8939C55}"/>
              </a:ext>
            </a:extLst>
          </p:cNvPr>
          <p:cNvSpPr>
            <a:spLocks noGrp="1"/>
          </p:cNvSpPr>
          <p:nvPr>
            <p:ph type="title"/>
          </p:nvPr>
        </p:nvSpPr>
        <p:spPr>
          <a:xfrm>
            <a:off x="420624"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BCCCECD-B6E7-4C40-8A84-65FD5A3F0AE2}"/>
              </a:ext>
            </a:extLst>
          </p:cNvPr>
          <p:cNvSpPr>
            <a:spLocks noGrp="1"/>
          </p:cNvSpPr>
          <p:nvPr>
            <p:ph type="body" idx="1"/>
          </p:nvPr>
        </p:nvSpPr>
        <p:spPr>
          <a:xfrm>
            <a:off x="420624"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3EFA4D-0E39-4E26-B43C-5D1084B3BAE2}"/>
              </a:ext>
            </a:extLst>
          </p:cNvPr>
          <p:cNvSpPr>
            <a:spLocks noGrp="1"/>
          </p:cNvSpPr>
          <p:nvPr>
            <p:ph type="dt" sz="half" idx="2"/>
          </p:nvPr>
        </p:nvSpPr>
        <p:spPr>
          <a:xfrm>
            <a:off x="420624" y="6217920"/>
            <a:ext cx="2743200" cy="640080"/>
          </a:xfrm>
          <a:prstGeom prst="rect">
            <a:avLst/>
          </a:prstGeom>
        </p:spPr>
        <p:txBody>
          <a:bodyPr vert="horz" lIns="91440" tIns="45720" rIns="91440" bIns="45720" rtlCol="0" anchor="ctr"/>
          <a:lstStyle>
            <a:lvl1pPr algn="l">
              <a:defRPr sz="1200">
                <a:solidFill>
                  <a:schemeClr val="tx2"/>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AE8851EA-2F2C-4012-8B96-51179BDD11B7}"/>
              </a:ext>
            </a:extLst>
          </p:cNvPr>
          <p:cNvSpPr>
            <a:spLocks noGrp="1"/>
          </p:cNvSpPr>
          <p:nvPr>
            <p:ph type="ftr" sz="quarter" idx="3"/>
          </p:nvPr>
        </p:nvSpPr>
        <p:spPr>
          <a:xfrm>
            <a:off x="3767328" y="6217920"/>
            <a:ext cx="7196328" cy="640080"/>
          </a:xfrm>
          <a:prstGeom prst="rect">
            <a:avLst/>
          </a:prstGeom>
        </p:spPr>
        <p:txBody>
          <a:bodyPr vert="horz" lIns="91440" tIns="45720" rIns="91440" bIns="45720" rtlCol="0" anchor="ctr"/>
          <a:lstStyle>
            <a:lvl1pPr algn="r">
              <a:defRPr sz="1200">
                <a:solidFill>
                  <a:schemeClr val="tx2"/>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17BB8ACB-7A60-4D76-A149-0C57A30E0161}"/>
              </a:ext>
            </a:extLst>
          </p:cNvPr>
          <p:cNvSpPr>
            <a:spLocks noGrp="1"/>
          </p:cNvSpPr>
          <p:nvPr>
            <p:ph type="sldNum" sz="quarter" idx="4"/>
          </p:nvPr>
        </p:nvSpPr>
        <p:spPr>
          <a:xfrm>
            <a:off x="11503152" y="-18288"/>
            <a:ext cx="685800" cy="685800"/>
          </a:xfrm>
          <a:prstGeom prst="rect">
            <a:avLst/>
          </a:prstGeom>
        </p:spPr>
        <p:txBody>
          <a:bodyPr vert="horz" lIns="91440" tIns="45720" rIns="91440" bIns="45720" rtlCol="0" anchor="ctr"/>
          <a:lstStyle>
            <a:lvl1pPr algn="ctr">
              <a:defRPr sz="1200">
                <a:solidFill>
                  <a:schemeClr val="tx2"/>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646289393"/>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7" r:id="rId13"/>
    <p:sldLayoutId id="2147483898" r:id="rId14"/>
    <p:sldLayoutId id="2147483899" r:id="rId15"/>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2"/>
        </a:buClr>
        <a:buFont typeface="Wingdings 2" panose="05020102010507070707" pitchFamily="18" charset="2"/>
        <a:buChar char=""/>
        <a:defRPr sz="24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2"/>
        </a:buClr>
        <a:buFont typeface="Wingdings 2" panose="05020102010507070707" pitchFamily="18" charset="2"/>
        <a:buChar char=""/>
        <a:defRPr sz="22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2"/>
        </a:buClr>
        <a:buFont typeface="Wingdings 2" panose="05020102010507070707" pitchFamily="18" charset="2"/>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2"/>
        </a:buClr>
        <a:buFont typeface="Wingdings 2" panose="05020102010507070707" pitchFamily="18" charset="2"/>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2"/>
        </a:buClr>
        <a:buFont typeface="Wingdings 2" panose="05020102010507070707" pitchFamily="18" charset="2"/>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2107B0-826E-4E2E-390A-A0CBF1F860F6}"/>
              </a:ext>
            </a:extLst>
          </p:cNvPr>
          <p:cNvSpPr>
            <a:spLocks noGrp="1"/>
          </p:cNvSpPr>
          <p:nvPr>
            <p:ph type="title"/>
          </p:nvPr>
        </p:nvSpPr>
        <p:spPr/>
        <p:txBody>
          <a:bodyPr/>
          <a:lstStyle/>
          <a:p>
            <a:r>
              <a:rPr lang="en-US" sz="6600" b="1" dirty="0"/>
              <a:t>SAI MENTAL HEALTH</a:t>
            </a:r>
            <a:br>
              <a:rPr lang="en-US" dirty="0"/>
            </a:br>
            <a:r>
              <a:rPr lang="en-US" sz="4400" dirty="0"/>
              <a:t>ADOLESCENT RESIDENTIAL TREATMENT CENTER</a:t>
            </a:r>
            <a:br>
              <a:rPr lang="en-US" sz="4400" dirty="0"/>
            </a:br>
            <a:endParaRPr lang="en-US" sz="3600" dirty="0"/>
          </a:p>
        </p:txBody>
      </p:sp>
    </p:spTree>
    <p:extLst>
      <p:ext uri="{BB962C8B-B14F-4D97-AF65-F5344CB8AC3E}">
        <p14:creationId xmlns:p14="http://schemas.microsoft.com/office/powerpoint/2010/main" val="3885810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8610A-4373-5079-A787-9A252C5897B6}"/>
              </a:ext>
            </a:extLst>
          </p:cNvPr>
          <p:cNvSpPr>
            <a:spLocks noGrp="1"/>
          </p:cNvSpPr>
          <p:nvPr>
            <p:ph type="title"/>
          </p:nvPr>
        </p:nvSpPr>
        <p:spPr/>
        <p:txBody>
          <a:bodyPr>
            <a:normAutofit/>
          </a:bodyPr>
          <a:lstStyle/>
          <a:p>
            <a:pPr algn="ctr"/>
            <a:r>
              <a:rPr lang="en-US" sz="4000" dirty="0"/>
              <a:t>Challenges</a:t>
            </a:r>
          </a:p>
        </p:txBody>
      </p:sp>
      <p:sp>
        <p:nvSpPr>
          <p:cNvPr id="3" name="Content Placeholder 2">
            <a:extLst>
              <a:ext uri="{FF2B5EF4-FFF2-40B4-BE49-F238E27FC236}">
                <a16:creationId xmlns:a16="http://schemas.microsoft.com/office/drawing/2014/main" id="{38C3B71C-E7B6-BE31-CE96-1D93545981CE}"/>
              </a:ext>
            </a:extLst>
          </p:cNvPr>
          <p:cNvSpPr>
            <a:spLocks noGrp="1"/>
          </p:cNvSpPr>
          <p:nvPr>
            <p:ph idx="1"/>
          </p:nvPr>
        </p:nvSpPr>
        <p:spPr/>
        <p:txBody>
          <a:bodyPr>
            <a:normAutofit/>
          </a:bodyPr>
          <a:lstStyle/>
          <a:p>
            <a:pPr>
              <a:lnSpc>
                <a:spcPct val="115000"/>
              </a:lnSpc>
              <a:spcAft>
                <a:spcPts val="1000"/>
              </a:spcAft>
            </a:pPr>
            <a:r>
              <a:rPr lang="en-US" sz="1800" dirty="0"/>
              <a:t>Neighborhood disapproval of our program</a:t>
            </a:r>
          </a:p>
          <a:p>
            <a:pPr>
              <a:lnSpc>
                <a:spcPct val="115000"/>
              </a:lnSpc>
              <a:spcAft>
                <a:spcPts val="1000"/>
              </a:spcAft>
            </a:pPr>
            <a:r>
              <a:rPr lang="en-US" sz="1800" dirty="0"/>
              <a:t>Police/EMS Calls</a:t>
            </a:r>
          </a:p>
          <a:p>
            <a:pPr>
              <a:lnSpc>
                <a:spcPct val="115000"/>
              </a:lnSpc>
              <a:spcAft>
                <a:spcPts val="1000"/>
              </a:spcAft>
            </a:pPr>
            <a:r>
              <a:rPr lang="en-US" sz="1800" dirty="0"/>
              <a:t>Support from the City of Reno</a:t>
            </a:r>
          </a:p>
          <a:p>
            <a:pPr>
              <a:lnSpc>
                <a:spcPct val="115000"/>
              </a:lnSpc>
              <a:spcAft>
                <a:spcPts val="1000"/>
              </a:spcAft>
            </a:pPr>
            <a:r>
              <a:rPr lang="en-US" sz="1800" dirty="0"/>
              <a:t>Retaining qualified staff</a:t>
            </a:r>
          </a:p>
          <a:p>
            <a:pPr>
              <a:lnSpc>
                <a:spcPct val="115000"/>
              </a:lnSpc>
              <a:spcAft>
                <a:spcPts val="1000"/>
              </a:spcAft>
            </a:pPr>
            <a:r>
              <a:rPr lang="en-US" sz="1800" dirty="0"/>
              <a:t>Lack of parent </a:t>
            </a:r>
            <a:r>
              <a:rPr lang="en-US" sz="1800" dirty="0" err="1"/>
              <a:t>involvment</a:t>
            </a:r>
            <a:endParaRPr lang="en-US" sz="1800" dirty="0"/>
          </a:p>
        </p:txBody>
      </p:sp>
      <p:sp>
        <p:nvSpPr>
          <p:cNvPr id="4" name="Slide Number Placeholder 3">
            <a:extLst>
              <a:ext uri="{FF2B5EF4-FFF2-40B4-BE49-F238E27FC236}">
                <a16:creationId xmlns:a16="http://schemas.microsoft.com/office/drawing/2014/main" id="{7D94F8B3-D6B8-81D8-DBBD-B37998CBA6AB}"/>
              </a:ext>
            </a:extLst>
          </p:cNvPr>
          <p:cNvSpPr>
            <a:spLocks noGrp="1"/>
          </p:cNvSpPr>
          <p:nvPr>
            <p:ph type="sldNum" sz="quarter" idx="12"/>
          </p:nvPr>
        </p:nvSpPr>
        <p:spPr/>
        <p:txBody>
          <a:bodyPr/>
          <a:lstStyle/>
          <a:p>
            <a:fld id="{3A4F6043-7A67-491B-98BC-F933DED7226D}" type="slidenum">
              <a:rPr lang="en-US" smtClean="0"/>
              <a:pPr/>
              <a:t>10</a:t>
            </a:fld>
            <a:endParaRPr lang="en-US" dirty="0"/>
          </a:p>
        </p:txBody>
      </p:sp>
    </p:spTree>
    <p:extLst>
      <p:ext uri="{BB962C8B-B14F-4D97-AF65-F5344CB8AC3E}">
        <p14:creationId xmlns:p14="http://schemas.microsoft.com/office/powerpoint/2010/main" val="2642494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73BA1-3D7A-DC6F-FF0C-01A5C03EAAB0}"/>
              </a:ext>
            </a:extLst>
          </p:cNvPr>
          <p:cNvSpPr>
            <a:spLocks noGrp="1"/>
          </p:cNvSpPr>
          <p:nvPr>
            <p:ph type="title"/>
          </p:nvPr>
        </p:nvSpPr>
        <p:spPr/>
        <p:txBody>
          <a:bodyPr/>
          <a:lstStyle/>
          <a:p>
            <a:r>
              <a:rPr lang="en-US" dirty="0"/>
              <a:t>Mitigation Measures</a:t>
            </a:r>
          </a:p>
        </p:txBody>
      </p:sp>
      <p:sp>
        <p:nvSpPr>
          <p:cNvPr id="3" name="Content Placeholder 2">
            <a:extLst>
              <a:ext uri="{FF2B5EF4-FFF2-40B4-BE49-F238E27FC236}">
                <a16:creationId xmlns:a16="http://schemas.microsoft.com/office/drawing/2014/main" id="{B70DCADC-1E85-344E-1111-DB6DA44D6480}"/>
              </a:ext>
            </a:extLst>
          </p:cNvPr>
          <p:cNvSpPr>
            <a:spLocks noGrp="1"/>
          </p:cNvSpPr>
          <p:nvPr>
            <p:ph idx="1"/>
          </p:nvPr>
        </p:nvSpPr>
        <p:spPr/>
        <p:txBody>
          <a:bodyPr/>
          <a:lstStyle/>
          <a:p>
            <a:r>
              <a:rPr lang="en-US" dirty="0"/>
              <a:t>Community Meeting</a:t>
            </a:r>
          </a:p>
          <a:p>
            <a:r>
              <a:rPr lang="en-US" dirty="0"/>
              <a:t>Personal Discussions with neighbors</a:t>
            </a:r>
          </a:p>
          <a:p>
            <a:r>
              <a:rPr lang="en-US" dirty="0"/>
              <a:t>Building a relationship with RPD and Reno MOST Team</a:t>
            </a:r>
          </a:p>
          <a:p>
            <a:r>
              <a:rPr lang="en-US" dirty="0"/>
              <a:t>Additional screening, hiring more people with professional knowledge and experience</a:t>
            </a:r>
          </a:p>
          <a:p>
            <a:r>
              <a:rPr lang="en-US" dirty="0"/>
              <a:t>Weekly parent/guardian/support system educational groups</a:t>
            </a:r>
          </a:p>
          <a:p>
            <a:r>
              <a:rPr lang="en-US" dirty="0"/>
              <a:t>Monthly newsletters</a:t>
            </a:r>
          </a:p>
          <a:p>
            <a:r>
              <a:rPr lang="en-US" dirty="0"/>
              <a:t>Case Manager</a:t>
            </a:r>
          </a:p>
        </p:txBody>
      </p:sp>
      <p:sp>
        <p:nvSpPr>
          <p:cNvPr id="4" name="Slide Number Placeholder 3">
            <a:extLst>
              <a:ext uri="{FF2B5EF4-FFF2-40B4-BE49-F238E27FC236}">
                <a16:creationId xmlns:a16="http://schemas.microsoft.com/office/drawing/2014/main" id="{037D4408-660E-7B8D-9013-5389017D50E8}"/>
              </a:ext>
            </a:extLst>
          </p:cNvPr>
          <p:cNvSpPr>
            <a:spLocks noGrp="1"/>
          </p:cNvSpPr>
          <p:nvPr>
            <p:ph type="sldNum" sz="quarter" idx="12"/>
          </p:nvPr>
        </p:nvSpPr>
        <p:spPr/>
        <p:txBody>
          <a:bodyPr/>
          <a:lstStyle/>
          <a:p>
            <a:fld id="{3A4F6043-7A67-491B-98BC-F933DED7226D}" type="slidenum">
              <a:rPr lang="en-US" smtClean="0"/>
              <a:pPr/>
              <a:t>11</a:t>
            </a:fld>
            <a:endParaRPr lang="en-US" dirty="0"/>
          </a:p>
        </p:txBody>
      </p:sp>
    </p:spTree>
    <p:extLst>
      <p:ext uri="{BB962C8B-B14F-4D97-AF65-F5344CB8AC3E}">
        <p14:creationId xmlns:p14="http://schemas.microsoft.com/office/powerpoint/2010/main" val="2169332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6CBA-152D-AB7F-43C0-0B1391E0E0E9}"/>
              </a:ext>
            </a:extLst>
          </p:cNvPr>
          <p:cNvSpPr>
            <a:spLocks noGrp="1"/>
          </p:cNvSpPr>
          <p:nvPr>
            <p:ph type="title"/>
          </p:nvPr>
        </p:nvSpPr>
        <p:spPr/>
        <p:txBody>
          <a:bodyPr/>
          <a:lstStyle/>
          <a:p>
            <a:r>
              <a:rPr lang="en-US" dirty="0"/>
              <a:t>Sai RTC Seclusion and Restraint Policy</a:t>
            </a:r>
          </a:p>
        </p:txBody>
      </p:sp>
      <p:sp>
        <p:nvSpPr>
          <p:cNvPr id="3" name="Content Placeholder 2">
            <a:extLst>
              <a:ext uri="{FF2B5EF4-FFF2-40B4-BE49-F238E27FC236}">
                <a16:creationId xmlns:a16="http://schemas.microsoft.com/office/drawing/2014/main" id="{90C3FB40-D584-8348-482B-2F6160140C49}"/>
              </a:ext>
            </a:extLst>
          </p:cNvPr>
          <p:cNvSpPr>
            <a:spLocks noGrp="1"/>
          </p:cNvSpPr>
          <p:nvPr>
            <p:ph idx="1"/>
          </p:nvPr>
        </p:nvSpPr>
        <p:spPr/>
        <p:txBody>
          <a:bodyPr>
            <a:normAutofit fontScale="32500" lnSpcReduction="20000"/>
          </a:bodyPr>
          <a:lstStyle/>
          <a:p>
            <a:pPr algn="ctr"/>
            <a:r>
              <a:rPr lang="en-US" b="1" dirty="0"/>
              <a:t>Sai Residential Treatment Center</a:t>
            </a:r>
          </a:p>
          <a:p>
            <a:pPr algn="ctr"/>
            <a:endParaRPr lang="en-US" b="1" dirty="0"/>
          </a:p>
          <a:p>
            <a:pPr algn="ctr"/>
            <a:r>
              <a:rPr lang="en-US" b="1" dirty="0"/>
              <a:t> Policy Name: Seclusion/Restraint			Policy Number: 2bF1</a:t>
            </a:r>
          </a:p>
          <a:p>
            <a:pPr algn="ctr"/>
            <a:r>
              <a:rPr lang="en-US" b="1" dirty="0"/>
              <a:t>                   		 Effective Date: 06/15/2022		                    	Review Date: 07/08/2024</a:t>
            </a:r>
          </a:p>
          <a:p>
            <a:pPr algn="ctr"/>
            <a:r>
              <a:rPr lang="en-US" b="1" dirty="0"/>
              <a:t>									      05/16/2025</a:t>
            </a:r>
          </a:p>
          <a:p>
            <a:pPr algn="ctr"/>
            <a:r>
              <a:rPr lang="en-US" b="1" dirty="0"/>
              <a:t>                   		 Department: Promoting Nonviolent Practices   		Approved By: Jeanette Bussey</a:t>
            </a:r>
          </a:p>
          <a:p>
            <a:pPr algn="ctr"/>
            <a:endParaRPr lang="en-US" b="1" dirty="0"/>
          </a:p>
          <a:p>
            <a:r>
              <a:rPr lang="en-US" dirty="0" err="1"/>
              <a:t>I.Policy</a:t>
            </a:r>
            <a:endParaRPr lang="en-US" dirty="0"/>
          </a:p>
          <a:p>
            <a:r>
              <a:rPr lang="en-US" dirty="0"/>
              <a:t>As an Residential Treatment Center, Sai Residential Treatment Center DOES NOT utilize SECLUSION OR RESTRAINT. </a:t>
            </a:r>
          </a:p>
          <a:p>
            <a:endParaRPr lang="en-US" dirty="0"/>
          </a:p>
          <a:p>
            <a:r>
              <a:rPr lang="en-US" dirty="0"/>
              <a:t>II. Procedures </a:t>
            </a:r>
          </a:p>
          <a:p>
            <a:endParaRPr lang="en-US" dirty="0"/>
          </a:p>
          <a:p>
            <a:r>
              <a:rPr lang="en-US" dirty="0"/>
              <a:t>A.	Seclusion and restraint is not used as a safety intervention at Sai Residential Treatment Center. </a:t>
            </a:r>
          </a:p>
          <a:p>
            <a:r>
              <a:rPr lang="en-US" dirty="0"/>
              <a:t>B.	In the event of an imminent danger to a patient’s self or others, Sai Residential Treatment Center staff will follow these procedures:</a:t>
            </a:r>
          </a:p>
          <a:p>
            <a:r>
              <a:rPr lang="en-US" dirty="0"/>
              <a:t>a.	Sai RTC staff will call 911 to dispatch Emergency Services </a:t>
            </a:r>
          </a:p>
          <a:p>
            <a:r>
              <a:rPr lang="en-US" dirty="0"/>
              <a:t>b.	In the meantime, Sai RTC staff will engage the patient(s) in de-escalation techniques</a:t>
            </a:r>
          </a:p>
          <a:p>
            <a:r>
              <a:rPr lang="en-US" dirty="0"/>
              <a:t>c.	Sai RTC will make every effort to remove the person in crisis from the immediate area and his/her peers.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C2179F06-D5A7-8CAE-7E42-87A097D437AA}"/>
              </a:ext>
            </a:extLst>
          </p:cNvPr>
          <p:cNvSpPr>
            <a:spLocks noGrp="1"/>
          </p:cNvSpPr>
          <p:nvPr>
            <p:ph type="sldNum" sz="quarter" idx="12"/>
          </p:nvPr>
        </p:nvSpPr>
        <p:spPr/>
        <p:txBody>
          <a:bodyPr/>
          <a:lstStyle/>
          <a:p>
            <a:fld id="{3A4F6043-7A67-491B-98BC-F933DED7226D}" type="slidenum">
              <a:rPr lang="en-US" smtClean="0"/>
              <a:pPr/>
              <a:t>12</a:t>
            </a:fld>
            <a:endParaRPr lang="en-US" dirty="0"/>
          </a:p>
        </p:txBody>
      </p:sp>
    </p:spTree>
    <p:extLst>
      <p:ext uri="{BB962C8B-B14F-4D97-AF65-F5344CB8AC3E}">
        <p14:creationId xmlns:p14="http://schemas.microsoft.com/office/powerpoint/2010/main" val="2398454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259C9-8C2E-8BDB-A04D-06B0A53EB4E2}"/>
              </a:ext>
            </a:extLst>
          </p:cNvPr>
          <p:cNvSpPr>
            <a:spLocks noGrp="1"/>
          </p:cNvSpPr>
          <p:nvPr>
            <p:ph type="title"/>
          </p:nvPr>
        </p:nvSpPr>
        <p:spPr>
          <a:xfrm>
            <a:off x="1311173" y="433550"/>
            <a:ext cx="8311778" cy="1257138"/>
          </a:xfrm>
        </p:spPr>
        <p:txBody>
          <a:bodyPr>
            <a:normAutofit fontScale="90000"/>
          </a:bodyPr>
          <a:lstStyle/>
          <a:p>
            <a:r>
              <a:rPr lang="en-US" dirty="0"/>
              <a:t>Seclusion and Restraint Protocol</a:t>
            </a:r>
          </a:p>
        </p:txBody>
      </p:sp>
      <p:pic>
        <p:nvPicPr>
          <p:cNvPr id="6" name="Content Placeholder 5">
            <a:extLst>
              <a:ext uri="{FF2B5EF4-FFF2-40B4-BE49-F238E27FC236}">
                <a16:creationId xmlns:a16="http://schemas.microsoft.com/office/drawing/2014/main" id="{8FE12493-8BCB-6472-7C9C-48A2EE7B7A95}"/>
              </a:ext>
            </a:extLst>
          </p:cNvPr>
          <p:cNvPicPr>
            <a:picLocks noGrp="1" noChangeAspect="1"/>
          </p:cNvPicPr>
          <p:nvPr>
            <p:ph idx="1"/>
          </p:nvPr>
        </p:nvPicPr>
        <p:blipFill>
          <a:blip r:embed="rId2"/>
          <a:stretch>
            <a:fillRect/>
          </a:stretch>
        </p:blipFill>
        <p:spPr>
          <a:xfrm>
            <a:off x="683287" y="2049864"/>
            <a:ext cx="5767755" cy="4119824"/>
          </a:xfrm>
        </p:spPr>
      </p:pic>
      <p:sp>
        <p:nvSpPr>
          <p:cNvPr id="4" name="Slide Number Placeholder 3">
            <a:extLst>
              <a:ext uri="{FF2B5EF4-FFF2-40B4-BE49-F238E27FC236}">
                <a16:creationId xmlns:a16="http://schemas.microsoft.com/office/drawing/2014/main" id="{9988EECA-7904-1985-F1A1-9FE31AB39608}"/>
              </a:ext>
            </a:extLst>
          </p:cNvPr>
          <p:cNvSpPr>
            <a:spLocks noGrp="1"/>
          </p:cNvSpPr>
          <p:nvPr>
            <p:ph type="sldNum" sz="quarter" idx="12"/>
          </p:nvPr>
        </p:nvSpPr>
        <p:spPr>
          <a:xfrm>
            <a:off x="11561230" y="17112"/>
            <a:ext cx="542073" cy="650399"/>
          </a:xfrm>
        </p:spPr>
        <p:txBody>
          <a:bodyPr/>
          <a:lstStyle/>
          <a:p>
            <a:fld id="{3A4F6043-7A67-491B-98BC-F933DED7226D}" type="slidenum">
              <a:rPr lang="en-US" smtClean="0">
                <a:latin typeface="+mj-lt"/>
              </a:rPr>
              <a:pPr/>
              <a:t>13</a:t>
            </a:fld>
            <a:endParaRPr lang="en-US" dirty="0">
              <a:latin typeface="+mj-lt"/>
            </a:endParaRPr>
          </a:p>
        </p:txBody>
      </p:sp>
    </p:spTree>
    <p:extLst>
      <p:ext uri="{BB962C8B-B14F-4D97-AF65-F5344CB8AC3E}">
        <p14:creationId xmlns:p14="http://schemas.microsoft.com/office/powerpoint/2010/main" val="835168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2942E-1C46-3CA0-814C-927EC5F9668D}"/>
              </a:ext>
            </a:extLst>
          </p:cNvPr>
          <p:cNvSpPr>
            <a:spLocks noGrp="1"/>
          </p:cNvSpPr>
          <p:nvPr>
            <p:ph type="title"/>
          </p:nvPr>
        </p:nvSpPr>
        <p:spPr/>
        <p:txBody>
          <a:bodyPr/>
          <a:lstStyle/>
          <a:p>
            <a:r>
              <a:rPr lang="en-US" dirty="0"/>
              <a:t>Seclusion and Restraint Orders</a:t>
            </a:r>
          </a:p>
        </p:txBody>
      </p:sp>
      <p:pic>
        <p:nvPicPr>
          <p:cNvPr id="6" name="Content Placeholder 5">
            <a:extLst>
              <a:ext uri="{FF2B5EF4-FFF2-40B4-BE49-F238E27FC236}">
                <a16:creationId xmlns:a16="http://schemas.microsoft.com/office/drawing/2014/main" id="{6758AF6C-C96E-4DD7-FA44-8AD1208A96EF}"/>
              </a:ext>
            </a:extLst>
          </p:cNvPr>
          <p:cNvPicPr>
            <a:picLocks noGrp="1" noChangeAspect="1"/>
          </p:cNvPicPr>
          <p:nvPr>
            <p:ph idx="1"/>
          </p:nvPr>
        </p:nvPicPr>
        <p:blipFill>
          <a:blip r:embed="rId2"/>
          <a:stretch>
            <a:fillRect/>
          </a:stretch>
        </p:blipFill>
        <p:spPr>
          <a:xfrm>
            <a:off x="1647930" y="1825625"/>
            <a:ext cx="5802995" cy="4206875"/>
          </a:xfrm>
        </p:spPr>
      </p:pic>
      <p:sp>
        <p:nvSpPr>
          <p:cNvPr id="4" name="Slide Number Placeholder 3">
            <a:extLst>
              <a:ext uri="{FF2B5EF4-FFF2-40B4-BE49-F238E27FC236}">
                <a16:creationId xmlns:a16="http://schemas.microsoft.com/office/drawing/2014/main" id="{1B4B1A8F-0C2B-6D70-1ED3-B531AF3A1E02}"/>
              </a:ext>
            </a:extLst>
          </p:cNvPr>
          <p:cNvSpPr>
            <a:spLocks noGrp="1"/>
          </p:cNvSpPr>
          <p:nvPr>
            <p:ph type="sldNum" sz="quarter" idx="12"/>
          </p:nvPr>
        </p:nvSpPr>
        <p:spPr/>
        <p:txBody>
          <a:bodyPr/>
          <a:lstStyle/>
          <a:p>
            <a:fld id="{3A4F6043-7A67-491B-98BC-F933DED7226D}" type="slidenum">
              <a:rPr lang="en-US" smtClean="0"/>
              <a:pPr/>
              <a:t>14</a:t>
            </a:fld>
            <a:endParaRPr lang="en-US" dirty="0"/>
          </a:p>
        </p:txBody>
      </p:sp>
    </p:spTree>
    <p:extLst>
      <p:ext uri="{BB962C8B-B14F-4D97-AF65-F5344CB8AC3E}">
        <p14:creationId xmlns:p14="http://schemas.microsoft.com/office/powerpoint/2010/main" val="334901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7B3BD-1DF6-E554-EBEE-E2C1A8BFAEB3}"/>
              </a:ext>
            </a:extLst>
          </p:cNvPr>
          <p:cNvSpPr>
            <a:spLocks noGrp="1"/>
          </p:cNvSpPr>
          <p:nvPr>
            <p:ph type="title"/>
          </p:nvPr>
        </p:nvSpPr>
        <p:spPr/>
        <p:txBody>
          <a:bodyPr/>
          <a:lstStyle/>
          <a:p>
            <a:r>
              <a:rPr lang="en-US" dirty="0"/>
              <a:t>Seclusion and Restraint Training</a:t>
            </a:r>
          </a:p>
        </p:txBody>
      </p:sp>
      <p:pic>
        <p:nvPicPr>
          <p:cNvPr id="6" name="Content Placeholder 5">
            <a:extLst>
              <a:ext uri="{FF2B5EF4-FFF2-40B4-BE49-F238E27FC236}">
                <a16:creationId xmlns:a16="http://schemas.microsoft.com/office/drawing/2014/main" id="{8C1EF074-975E-71D9-4B53-F5AF3BCD3413}"/>
              </a:ext>
            </a:extLst>
          </p:cNvPr>
          <p:cNvPicPr>
            <a:picLocks noGrp="1" noChangeAspect="1"/>
          </p:cNvPicPr>
          <p:nvPr>
            <p:ph idx="1"/>
          </p:nvPr>
        </p:nvPicPr>
        <p:blipFill>
          <a:blip r:embed="rId2"/>
          <a:stretch>
            <a:fillRect/>
          </a:stretch>
        </p:blipFill>
        <p:spPr>
          <a:xfrm>
            <a:off x="492369" y="2115177"/>
            <a:ext cx="8164777" cy="3923881"/>
          </a:xfrm>
        </p:spPr>
      </p:pic>
      <p:sp>
        <p:nvSpPr>
          <p:cNvPr id="4" name="Slide Number Placeholder 3">
            <a:extLst>
              <a:ext uri="{FF2B5EF4-FFF2-40B4-BE49-F238E27FC236}">
                <a16:creationId xmlns:a16="http://schemas.microsoft.com/office/drawing/2014/main" id="{E0375A18-0E59-05C5-0B0E-991783C4560E}"/>
              </a:ext>
            </a:extLst>
          </p:cNvPr>
          <p:cNvSpPr>
            <a:spLocks noGrp="1"/>
          </p:cNvSpPr>
          <p:nvPr>
            <p:ph type="sldNum" sz="quarter" idx="12"/>
          </p:nvPr>
        </p:nvSpPr>
        <p:spPr/>
        <p:txBody>
          <a:bodyPr/>
          <a:lstStyle/>
          <a:p>
            <a:fld id="{3A4F6043-7A67-491B-98BC-F933DED7226D}" type="slidenum">
              <a:rPr lang="en-US" smtClean="0"/>
              <a:pPr/>
              <a:t>15</a:t>
            </a:fld>
            <a:endParaRPr lang="en-US" dirty="0"/>
          </a:p>
        </p:txBody>
      </p:sp>
    </p:spTree>
    <p:extLst>
      <p:ext uri="{BB962C8B-B14F-4D97-AF65-F5344CB8AC3E}">
        <p14:creationId xmlns:p14="http://schemas.microsoft.com/office/powerpoint/2010/main" val="4097309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3D0C2-C778-10A3-E6C8-CDF79FB534DE}"/>
              </a:ext>
            </a:extLst>
          </p:cNvPr>
          <p:cNvSpPr>
            <a:spLocks noGrp="1"/>
          </p:cNvSpPr>
          <p:nvPr>
            <p:ph type="title"/>
          </p:nvPr>
        </p:nvSpPr>
        <p:spPr/>
        <p:txBody>
          <a:bodyPr/>
          <a:lstStyle/>
          <a:p>
            <a:r>
              <a:rPr lang="en-US" dirty="0"/>
              <a:t>Seclusion and Restraint Training</a:t>
            </a:r>
          </a:p>
        </p:txBody>
      </p:sp>
      <p:pic>
        <p:nvPicPr>
          <p:cNvPr id="6" name="Content Placeholder 5">
            <a:extLst>
              <a:ext uri="{FF2B5EF4-FFF2-40B4-BE49-F238E27FC236}">
                <a16:creationId xmlns:a16="http://schemas.microsoft.com/office/drawing/2014/main" id="{2335E315-0193-F9F4-018E-13D3AE1ABEC4}"/>
              </a:ext>
            </a:extLst>
          </p:cNvPr>
          <p:cNvPicPr>
            <a:picLocks noGrp="1" noChangeAspect="1"/>
          </p:cNvPicPr>
          <p:nvPr>
            <p:ph idx="1"/>
          </p:nvPr>
        </p:nvPicPr>
        <p:blipFill>
          <a:blip r:embed="rId2"/>
          <a:stretch>
            <a:fillRect/>
          </a:stretch>
        </p:blipFill>
        <p:spPr>
          <a:xfrm>
            <a:off x="2006494" y="2363319"/>
            <a:ext cx="5957316" cy="3101340"/>
          </a:xfrm>
        </p:spPr>
      </p:pic>
      <p:sp>
        <p:nvSpPr>
          <p:cNvPr id="4" name="Slide Number Placeholder 3">
            <a:extLst>
              <a:ext uri="{FF2B5EF4-FFF2-40B4-BE49-F238E27FC236}">
                <a16:creationId xmlns:a16="http://schemas.microsoft.com/office/drawing/2014/main" id="{69E7BE71-E4AC-D9C3-D5FC-8F5884120424}"/>
              </a:ext>
            </a:extLst>
          </p:cNvPr>
          <p:cNvSpPr>
            <a:spLocks noGrp="1"/>
          </p:cNvSpPr>
          <p:nvPr>
            <p:ph type="sldNum" sz="quarter" idx="12"/>
          </p:nvPr>
        </p:nvSpPr>
        <p:spPr/>
        <p:txBody>
          <a:bodyPr/>
          <a:lstStyle/>
          <a:p>
            <a:fld id="{3A4F6043-7A67-491B-98BC-F933DED7226D}" type="slidenum">
              <a:rPr lang="en-US" smtClean="0"/>
              <a:pPr/>
              <a:t>16</a:t>
            </a:fld>
            <a:endParaRPr lang="en-US" dirty="0"/>
          </a:p>
        </p:txBody>
      </p:sp>
    </p:spTree>
    <p:extLst>
      <p:ext uri="{BB962C8B-B14F-4D97-AF65-F5344CB8AC3E}">
        <p14:creationId xmlns:p14="http://schemas.microsoft.com/office/powerpoint/2010/main" val="1542384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9FA50-DE9E-BDC8-7C4E-BBD5E4A1E1EF}"/>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AEBA4C52-F808-96A0-6DAD-A4F4C934E774}"/>
              </a:ext>
            </a:extLst>
          </p:cNvPr>
          <p:cNvPicPr>
            <a:picLocks noGrp="1" noChangeAspect="1"/>
          </p:cNvPicPr>
          <p:nvPr>
            <p:ph idx="1"/>
          </p:nvPr>
        </p:nvPicPr>
        <p:blipFill>
          <a:blip r:embed="rId2"/>
          <a:stretch>
            <a:fillRect/>
          </a:stretch>
        </p:blipFill>
        <p:spPr>
          <a:xfrm>
            <a:off x="668215" y="1858945"/>
            <a:ext cx="7988931" cy="3186447"/>
          </a:xfrm>
        </p:spPr>
      </p:pic>
      <p:sp>
        <p:nvSpPr>
          <p:cNvPr id="4" name="Slide Number Placeholder 3">
            <a:extLst>
              <a:ext uri="{FF2B5EF4-FFF2-40B4-BE49-F238E27FC236}">
                <a16:creationId xmlns:a16="http://schemas.microsoft.com/office/drawing/2014/main" id="{84BFB199-69DD-99E6-CD23-C571C9DC1A4C}"/>
              </a:ext>
            </a:extLst>
          </p:cNvPr>
          <p:cNvSpPr>
            <a:spLocks noGrp="1"/>
          </p:cNvSpPr>
          <p:nvPr>
            <p:ph type="sldNum" sz="quarter" idx="12"/>
          </p:nvPr>
        </p:nvSpPr>
        <p:spPr/>
        <p:txBody>
          <a:bodyPr/>
          <a:lstStyle/>
          <a:p>
            <a:fld id="{3A4F6043-7A67-491B-98BC-F933DED7226D}" type="slidenum">
              <a:rPr lang="en-US" smtClean="0"/>
              <a:pPr/>
              <a:t>17</a:t>
            </a:fld>
            <a:endParaRPr lang="en-US" dirty="0"/>
          </a:p>
        </p:txBody>
      </p:sp>
    </p:spTree>
    <p:extLst>
      <p:ext uri="{BB962C8B-B14F-4D97-AF65-F5344CB8AC3E}">
        <p14:creationId xmlns:p14="http://schemas.microsoft.com/office/powerpoint/2010/main" val="2869198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ACF96-FBB4-82C4-8F15-8E918927CCFB}"/>
              </a:ext>
            </a:extLst>
          </p:cNvPr>
          <p:cNvSpPr>
            <a:spLocks noGrp="1"/>
          </p:cNvSpPr>
          <p:nvPr>
            <p:ph type="title"/>
          </p:nvPr>
        </p:nvSpPr>
        <p:spPr/>
        <p:txBody>
          <a:bodyPr/>
          <a:lstStyle/>
          <a:p>
            <a:r>
              <a:rPr lang="en-US" dirty="0"/>
              <a:t>Solution and Restraint Training</a:t>
            </a:r>
          </a:p>
        </p:txBody>
      </p:sp>
      <p:pic>
        <p:nvPicPr>
          <p:cNvPr id="6" name="Content Placeholder 5">
            <a:extLst>
              <a:ext uri="{FF2B5EF4-FFF2-40B4-BE49-F238E27FC236}">
                <a16:creationId xmlns:a16="http://schemas.microsoft.com/office/drawing/2014/main" id="{CA6F53F1-DFF9-BF79-5561-0AAB3AF74AB4}"/>
              </a:ext>
            </a:extLst>
          </p:cNvPr>
          <p:cNvPicPr>
            <a:picLocks noGrp="1" noChangeAspect="1"/>
          </p:cNvPicPr>
          <p:nvPr>
            <p:ph idx="1"/>
          </p:nvPr>
        </p:nvPicPr>
        <p:blipFill>
          <a:blip r:embed="rId2"/>
          <a:stretch>
            <a:fillRect/>
          </a:stretch>
        </p:blipFill>
        <p:spPr>
          <a:xfrm>
            <a:off x="668215" y="1788607"/>
            <a:ext cx="7988931" cy="4330839"/>
          </a:xfrm>
        </p:spPr>
      </p:pic>
      <p:sp>
        <p:nvSpPr>
          <p:cNvPr id="4" name="Slide Number Placeholder 3">
            <a:extLst>
              <a:ext uri="{FF2B5EF4-FFF2-40B4-BE49-F238E27FC236}">
                <a16:creationId xmlns:a16="http://schemas.microsoft.com/office/drawing/2014/main" id="{C15AFB55-05BA-B316-5A84-B18F50C26221}"/>
              </a:ext>
            </a:extLst>
          </p:cNvPr>
          <p:cNvSpPr>
            <a:spLocks noGrp="1"/>
          </p:cNvSpPr>
          <p:nvPr>
            <p:ph type="sldNum" sz="quarter" idx="12"/>
          </p:nvPr>
        </p:nvSpPr>
        <p:spPr/>
        <p:txBody>
          <a:bodyPr/>
          <a:lstStyle/>
          <a:p>
            <a:fld id="{3A4F6043-7A67-491B-98BC-F933DED7226D}" type="slidenum">
              <a:rPr lang="en-US" smtClean="0"/>
              <a:pPr/>
              <a:t>18</a:t>
            </a:fld>
            <a:endParaRPr lang="en-US" dirty="0"/>
          </a:p>
        </p:txBody>
      </p:sp>
    </p:spTree>
    <p:extLst>
      <p:ext uri="{BB962C8B-B14F-4D97-AF65-F5344CB8AC3E}">
        <p14:creationId xmlns:p14="http://schemas.microsoft.com/office/powerpoint/2010/main" val="461554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68853-AD41-2AEC-E2CB-A11BBE8161C3}"/>
              </a:ext>
            </a:extLst>
          </p:cNvPr>
          <p:cNvSpPr>
            <a:spLocks noGrp="1"/>
          </p:cNvSpPr>
          <p:nvPr>
            <p:ph type="title"/>
          </p:nvPr>
        </p:nvSpPr>
        <p:spPr/>
        <p:txBody>
          <a:bodyPr/>
          <a:lstStyle/>
          <a:p>
            <a:r>
              <a:rPr lang="en-US" dirty="0"/>
              <a:t>Leadership Debriefing</a:t>
            </a:r>
          </a:p>
        </p:txBody>
      </p:sp>
      <p:pic>
        <p:nvPicPr>
          <p:cNvPr id="6" name="Content Placeholder 5">
            <a:extLst>
              <a:ext uri="{FF2B5EF4-FFF2-40B4-BE49-F238E27FC236}">
                <a16:creationId xmlns:a16="http://schemas.microsoft.com/office/drawing/2014/main" id="{5E96298D-0867-4079-26E5-B0ECFADBF403}"/>
              </a:ext>
            </a:extLst>
          </p:cNvPr>
          <p:cNvPicPr>
            <a:picLocks noGrp="1" noChangeAspect="1"/>
          </p:cNvPicPr>
          <p:nvPr>
            <p:ph idx="1"/>
          </p:nvPr>
        </p:nvPicPr>
        <p:blipFill>
          <a:blip r:embed="rId2"/>
          <a:stretch>
            <a:fillRect/>
          </a:stretch>
        </p:blipFill>
        <p:spPr>
          <a:xfrm>
            <a:off x="140677" y="1602711"/>
            <a:ext cx="8516469" cy="4551903"/>
          </a:xfrm>
        </p:spPr>
      </p:pic>
      <p:sp>
        <p:nvSpPr>
          <p:cNvPr id="4" name="Slide Number Placeholder 3">
            <a:extLst>
              <a:ext uri="{FF2B5EF4-FFF2-40B4-BE49-F238E27FC236}">
                <a16:creationId xmlns:a16="http://schemas.microsoft.com/office/drawing/2014/main" id="{32BA85FF-AA45-0DB0-1B62-D54DCC6B630C}"/>
              </a:ext>
            </a:extLst>
          </p:cNvPr>
          <p:cNvSpPr>
            <a:spLocks noGrp="1"/>
          </p:cNvSpPr>
          <p:nvPr>
            <p:ph type="sldNum" sz="quarter" idx="12"/>
          </p:nvPr>
        </p:nvSpPr>
        <p:spPr/>
        <p:txBody>
          <a:bodyPr/>
          <a:lstStyle/>
          <a:p>
            <a:fld id="{3A4F6043-7A67-491B-98BC-F933DED7226D}" type="slidenum">
              <a:rPr lang="en-US" smtClean="0"/>
              <a:pPr/>
              <a:t>19</a:t>
            </a:fld>
            <a:endParaRPr lang="en-US" dirty="0"/>
          </a:p>
        </p:txBody>
      </p:sp>
    </p:spTree>
    <p:extLst>
      <p:ext uri="{BB962C8B-B14F-4D97-AF65-F5344CB8AC3E}">
        <p14:creationId xmlns:p14="http://schemas.microsoft.com/office/powerpoint/2010/main" val="2884608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87319-8721-5FDC-98B4-97B90193A52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E5E1EC8-122F-E9FD-4708-9C134A17BDF3}"/>
              </a:ext>
            </a:extLst>
          </p:cNvPr>
          <p:cNvSpPr>
            <a:spLocks noGrp="1"/>
          </p:cNvSpPr>
          <p:nvPr>
            <p:ph type="title"/>
          </p:nvPr>
        </p:nvSpPr>
        <p:spPr/>
        <p:txBody>
          <a:bodyPr/>
          <a:lstStyle/>
          <a:p>
            <a:r>
              <a:rPr lang="en-US" sz="4000" b="1" dirty="0"/>
              <a:t>Sai Residential Treatment Center Leadership Team</a:t>
            </a:r>
            <a:br>
              <a:rPr lang="en-US" sz="4000" b="1" dirty="0"/>
            </a:br>
            <a:r>
              <a:rPr lang="en-US" sz="2400" b="1" dirty="0"/>
              <a:t>Jeanette Bussey, CEO</a:t>
            </a:r>
            <a:br>
              <a:rPr lang="en-US" sz="2400" b="1" dirty="0"/>
            </a:br>
            <a:r>
              <a:rPr lang="en-US" sz="2400" b="1" dirty="0"/>
              <a:t>Dr. Ryan Ley MD, Physician</a:t>
            </a:r>
            <a:br>
              <a:rPr lang="en-US" sz="2400" b="1" dirty="0"/>
            </a:br>
            <a:r>
              <a:rPr lang="en-US" sz="2400" b="1" dirty="0"/>
              <a:t>Marisol Caro, Operations Manager</a:t>
            </a:r>
            <a:br>
              <a:rPr lang="en-US" sz="2400" b="1" dirty="0"/>
            </a:br>
            <a:r>
              <a:rPr lang="en-US" sz="2400" b="1" dirty="0"/>
              <a:t>Amy Roman-Bello, House Manager</a:t>
            </a:r>
            <a:br>
              <a:rPr lang="en-US" sz="2400" b="1" dirty="0"/>
            </a:br>
            <a:r>
              <a:rPr lang="en-US" sz="2400" b="1" dirty="0"/>
              <a:t>Laci Lorenzo, LCSW, Clinical Director</a:t>
            </a:r>
            <a:br>
              <a:rPr lang="en-US" sz="2400" b="1" dirty="0"/>
            </a:br>
            <a:r>
              <a:rPr lang="en-US" sz="2400" b="1" dirty="0"/>
              <a:t>Sarah Wheeler, RN, Nursing Manager/Compliance Manager</a:t>
            </a:r>
            <a:br>
              <a:rPr lang="en-US" sz="2400" b="1" dirty="0"/>
            </a:br>
            <a:r>
              <a:rPr lang="en-US" sz="2400" b="1" dirty="0"/>
              <a:t>Colton Waggoner, MHT Supervisor</a:t>
            </a:r>
            <a:br>
              <a:rPr lang="en-US" sz="4400" dirty="0"/>
            </a:br>
            <a:endParaRPr lang="en-US" sz="3600" dirty="0"/>
          </a:p>
        </p:txBody>
      </p:sp>
    </p:spTree>
    <p:extLst>
      <p:ext uri="{BB962C8B-B14F-4D97-AF65-F5344CB8AC3E}">
        <p14:creationId xmlns:p14="http://schemas.microsoft.com/office/powerpoint/2010/main" val="4288613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2C4BC-8013-01D8-68FA-B83E642BB464}"/>
              </a:ext>
            </a:extLst>
          </p:cNvPr>
          <p:cNvSpPr>
            <a:spLocks noGrp="1"/>
          </p:cNvSpPr>
          <p:nvPr>
            <p:ph type="title"/>
          </p:nvPr>
        </p:nvSpPr>
        <p:spPr/>
        <p:txBody>
          <a:bodyPr/>
          <a:lstStyle/>
          <a:p>
            <a:r>
              <a:rPr lang="en-US" dirty="0"/>
              <a:t>Collaborative discussion and questions</a:t>
            </a:r>
          </a:p>
        </p:txBody>
      </p:sp>
    </p:spTree>
    <p:extLst>
      <p:ext uri="{BB962C8B-B14F-4D97-AF65-F5344CB8AC3E}">
        <p14:creationId xmlns:p14="http://schemas.microsoft.com/office/powerpoint/2010/main" val="2036322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BAD7B4-5997-4A95-A2A9-773DF1F4CE53}"/>
              </a:ext>
            </a:extLst>
          </p:cNvPr>
          <p:cNvSpPr>
            <a:spLocks noGrp="1"/>
          </p:cNvSpPr>
          <p:nvPr>
            <p:ph type="ctrTitle"/>
          </p:nvPr>
        </p:nvSpPr>
        <p:spPr/>
        <p:txBody>
          <a:bodyPr>
            <a:normAutofit/>
          </a:bodyPr>
          <a:lstStyle/>
          <a:p>
            <a:r>
              <a:rPr lang="en-US" sz="2400" b="1" i="0" dirty="0">
                <a:solidFill>
                  <a:srgbClr val="000000"/>
                </a:solidFill>
                <a:effectLst/>
                <a:latin typeface="Times New Roman" panose="02020603050405020304" pitchFamily="18" charset="0"/>
              </a:rPr>
              <a:t>Mission Statement</a:t>
            </a:r>
            <a:br>
              <a:rPr lang="en-US" sz="2200" b="0" i="0" dirty="0">
                <a:solidFill>
                  <a:srgbClr val="000000"/>
                </a:solidFill>
                <a:effectLst/>
                <a:latin typeface="Times New Roman" panose="02020603050405020304" pitchFamily="18" charset="0"/>
              </a:rPr>
            </a:br>
            <a:br>
              <a:rPr lang="en-US" sz="2200" b="0" i="0" dirty="0">
                <a:solidFill>
                  <a:srgbClr val="000000"/>
                </a:solidFill>
                <a:effectLst/>
                <a:latin typeface="Times New Roman" panose="02020603050405020304" pitchFamily="18" charset="0"/>
              </a:rPr>
            </a:br>
            <a:r>
              <a:rPr lang="en-US" sz="2200" b="0" i="0" dirty="0">
                <a:solidFill>
                  <a:srgbClr val="000000"/>
                </a:solidFill>
                <a:effectLst/>
                <a:latin typeface="Times New Roman" panose="02020603050405020304" pitchFamily="18" charset="0"/>
              </a:rPr>
              <a:t>Sai Residential Treatment Center’s mission is to provide individualized, supportive and compassionate care to teens who are suffering with Mental Health and Substance Use symptoms. The Sai RTC team believes in treating each person as a whole by identifying the underlying core issues that may be causing or contributing to their Mental Health and Substance Use. We believe this will help each person heal physically, spiritually and mentally. It is our goal at Sai Residential Treatment Center to help patients find the tools they need to achieve and maintain long-term health.</a:t>
            </a:r>
            <a:br>
              <a:rPr lang="en-US" b="0" i="0" dirty="0">
                <a:solidFill>
                  <a:srgbClr val="000000"/>
                </a:solidFill>
                <a:effectLst/>
                <a:latin typeface="Times New Roman" panose="02020603050405020304" pitchFamily="18" charset="0"/>
              </a:rPr>
            </a:br>
            <a:endParaRPr lang="en-US" dirty="0"/>
          </a:p>
        </p:txBody>
      </p:sp>
      <p:pic>
        <p:nvPicPr>
          <p:cNvPr id="11" name="Picture Placeholder 10" descr="A white couch with a vase of flowers on a table">
            <a:extLst>
              <a:ext uri="{FF2B5EF4-FFF2-40B4-BE49-F238E27FC236}">
                <a16:creationId xmlns:a16="http://schemas.microsoft.com/office/drawing/2014/main" id="{A60861AD-2CA4-6BDB-1C16-80DACA444861}"/>
              </a:ext>
            </a:extLst>
          </p:cNvPr>
          <p:cNvPicPr>
            <a:picLocks noGrp="1" noChangeAspect="1"/>
          </p:cNvPicPr>
          <p:nvPr>
            <p:ph type="pic" sz="quarter" idx="13"/>
          </p:nvPr>
        </p:nvPicPr>
        <p:blipFill>
          <a:blip r:embed="rId3"/>
          <a:srcRect t="29" b="29"/>
          <a:stretch/>
        </p:blipFill>
        <p:spPr/>
      </p:pic>
    </p:spTree>
    <p:extLst>
      <p:ext uri="{BB962C8B-B14F-4D97-AF65-F5344CB8AC3E}">
        <p14:creationId xmlns:p14="http://schemas.microsoft.com/office/powerpoint/2010/main" val="936898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BAD7B4-5997-4A95-A2A9-773DF1F4CE53}"/>
              </a:ext>
            </a:extLst>
          </p:cNvPr>
          <p:cNvSpPr>
            <a:spLocks noGrp="1"/>
          </p:cNvSpPr>
          <p:nvPr>
            <p:ph type="ctrTitle"/>
          </p:nvPr>
        </p:nvSpPr>
        <p:spPr>
          <a:xfrm>
            <a:off x="257175" y="576262"/>
            <a:ext cx="5812263" cy="5310188"/>
          </a:xfrm>
        </p:spPr>
        <p:txBody>
          <a:bodyPr>
            <a:normAutofit fontScale="90000"/>
          </a:bodyPr>
          <a:lstStyle/>
          <a:p>
            <a:r>
              <a:rPr lang="en-US" sz="2000" b="1" i="0" dirty="0">
                <a:solidFill>
                  <a:srgbClr val="000000"/>
                </a:solidFill>
                <a:effectLst/>
                <a:latin typeface="Times New Roman" panose="02020603050405020304" pitchFamily="18" charset="0"/>
              </a:rPr>
              <a:t>Sai Residential Treatment Center</a:t>
            </a:r>
            <a:br>
              <a:rPr lang="en-US" sz="2000" b="0" i="0" dirty="0">
                <a:solidFill>
                  <a:srgbClr val="000000"/>
                </a:solidFill>
                <a:effectLst/>
                <a:latin typeface="Times New Roman" panose="02020603050405020304" pitchFamily="18" charset="0"/>
              </a:rPr>
            </a:br>
            <a:br>
              <a:rPr lang="en-US" sz="2000" b="0" i="0" dirty="0">
                <a:solidFill>
                  <a:srgbClr val="000000"/>
                </a:solidFill>
                <a:effectLst/>
                <a:latin typeface="Times New Roman" panose="02020603050405020304" pitchFamily="18" charset="0"/>
              </a:rPr>
            </a:br>
            <a:r>
              <a:rPr lang="en-US" sz="2000" b="0" i="0" dirty="0">
                <a:solidFill>
                  <a:srgbClr val="000000"/>
                </a:solidFill>
                <a:effectLst/>
                <a:latin typeface="Times New Roman" panose="02020603050405020304" pitchFamily="18" charset="0"/>
              </a:rPr>
              <a:t>Sai Residential Treatment offers Behaviora</a:t>
            </a:r>
            <a:r>
              <a:rPr lang="en-US" sz="2000" dirty="0">
                <a:solidFill>
                  <a:srgbClr val="000000"/>
                </a:solidFill>
                <a:latin typeface="Times New Roman" panose="02020603050405020304" pitchFamily="18" charset="0"/>
              </a:rPr>
              <a:t>l Health treatment to adolescents ages 12-17 years of age with Mental Health and/or Substance Use diagnoses. </a:t>
            </a:r>
            <a:br>
              <a:rPr lang="en-US" sz="2000" dirty="0">
                <a:solidFill>
                  <a:srgbClr val="000000"/>
                </a:solidFill>
                <a:latin typeface="Times New Roman" panose="02020603050405020304" pitchFamily="18" charset="0"/>
              </a:rPr>
            </a:br>
            <a:br>
              <a:rPr lang="en-US" sz="2000" dirty="0">
                <a:solidFill>
                  <a:srgbClr val="000000"/>
                </a:solidFill>
                <a:latin typeface="Times New Roman" panose="02020603050405020304" pitchFamily="18" charset="0"/>
              </a:rPr>
            </a:br>
            <a:r>
              <a:rPr lang="en-US" sz="2000" dirty="0">
                <a:solidFill>
                  <a:srgbClr val="000000"/>
                </a:solidFill>
                <a:latin typeface="Times New Roman" panose="02020603050405020304" pitchFamily="18" charset="0"/>
              </a:rPr>
              <a:t>Sai Residential Treatment offers ten treatment beds for patients</a:t>
            </a:r>
            <a:br>
              <a:rPr lang="en-US" sz="2000" dirty="0">
                <a:solidFill>
                  <a:srgbClr val="000000"/>
                </a:solidFill>
                <a:latin typeface="Times New Roman" panose="02020603050405020304" pitchFamily="18" charset="0"/>
              </a:rPr>
            </a:br>
            <a:br>
              <a:rPr lang="en-US" sz="2000" dirty="0">
                <a:solidFill>
                  <a:srgbClr val="000000"/>
                </a:solidFill>
                <a:latin typeface="Times New Roman" panose="02020603050405020304" pitchFamily="18" charset="0"/>
              </a:rPr>
            </a:br>
            <a:r>
              <a:rPr lang="en-US" sz="2000" dirty="0">
                <a:solidFill>
                  <a:srgbClr val="000000"/>
                </a:solidFill>
                <a:latin typeface="Times New Roman" panose="02020603050405020304" pitchFamily="18" charset="0"/>
              </a:rPr>
              <a:t>We offer treatment for m</a:t>
            </a:r>
            <a:r>
              <a:rPr lang="en-US" sz="2000" b="0" i="0" dirty="0">
                <a:solidFill>
                  <a:srgbClr val="000000"/>
                </a:solidFill>
                <a:effectLst/>
                <a:latin typeface="Times New Roman" panose="02020603050405020304" pitchFamily="18" charset="0"/>
              </a:rPr>
              <a:t>ental health and substance use in individual, family and groups. Our multi-disciplinary team offers mental health and chemical dependency assessments, psychotherapy/counseling, addiction treatment and medication management services.</a:t>
            </a:r>
            <a:br>
              <a:rPr lang="en-US" sz="2000" b="0" i="0" dirty="0">
                <a:solidFill>
                  <a:srgbClr val="000000"/>
                </a:solidFill>
                <a:effectLst/>
                <a:latin typeface="Times New Roman" panose="02020603050405020304" pitchFamily="18" charset="0"/>
              </a:rPr>
            </a:br>
            <a:br>
              <a:rPr lang="en-US" sz="2000" b="0" i="0" dirty="0">
                <a:solidFill>
                  <a:srgbClr val="000000"/>
                </a:solidFill>
                <a:effectLst/>
                <a:latin typeface="Times New Roman" panose="02020603050405020304" pitchFamily="18" charset="0"/>
              </a:rPr>
            </a:br>
            <a:r>
              <a:rPr lang="en-US" sz="2000" b="0" i="0" dirty="0">
                <a:solidFill>
                  <a:srgbClr val="000000"/>
                </a:solidFill>
                <a:effectLst/>
                <a:latin typeface="Times New Roman" panose="02020603050405020304" pitchFamily="18" charset="0"/>
              </a:rPr>
              <a:t>Sai Residential Treatment utilizes a DBT Evidenced-Based Treatment Philosophy and Modality</a:t>
            </a:r>
            <a:br>
              <a:rPr lang="en-US" sz="1600" b="0" i="0" dirty="0">
                <a:solidFill>
                  <a:srgbClr val="000000"/>
                </a:solidFill>
                <a:effectLst/>
                <a:latin typeface="Times New Roman" panose="02020603050405020304" pitchFamily="18" charset="0"/>
              </a:rPr>
            </a:br>
            <a:r>
              <a:rPr lang="en-US" sz="1600" b="0" i="0" dirty="0">
                <a:solidFill>
                  <a:srgbClr val="000000"/>
                </a:solidFill>
                <a:effectLst/>
                <a:latin typeface="Times New Roman" panose="02020603050405020304" pitchFamily="18" charset="0"/>
              </a:rPr>
              <a:t>.</a:t>
            </a:r>
            <a:br>
              <a:rPr lang="en-US" sz="1600" b="0" i="0" dirty="0">
                <a:solidFill>
                  <a:srgbClr val="000000"/>
                </a:solidFill>
                <a:effectLst/>
                <a:latin typeface="Times New Roman" panose="02020603050405020304" pitchFamily="18" charset="0"/>
              </a:rPr>
            </a:br>
            <a:endParaRPr lang="en-US" sz="1600" dirty="0"/>
          </a:p>
        </p:txBody>
      </p:sp>
      <p:sp>
        <p:nvSpPr>
          <p:cNvPr id="6" name="Subtitle 5">
            <a:extLst>
              <a:ext uri="{FF2B5EF4-FFF2-40B4-BE49-F238E27FC236}">
                <a16:creationId xmlns:a16="http://schemas.microsoft.com/office/drawing/2014/main" id="{4552F1CF-68AA-447B-B5B0-C65BB72A5D6D}"/>
              </a:ext>
            </a:extLst>
          </p:cNvPr>
          <p:cNvSpPr>
            <a:spLocks noGrp="1"/>
          </p:cNvSpPr>
          <p:nvPr>
            <p:ph type="body" sz="quarter" idx="10"/>
          </p:nvPr>
        </p:nvSpPr>
        <p:spPr/>
        <p:txBody>
          <a:bodyPr vert="horz" lIns="91440" tIns="45720" rIns="91440" bIns="45720" rtlCol="0" anchor="t">
            <a:noAutofit/>
          </a:bodyPr>
          <a:lstStyle/>
          <a:p>
            <a:br>
              <a:rPr lang="en-US" sz="1400" b="0" i="0" dirty="0">
                <a:solidFill>
                  <a:srgbClr val="000000"/>
                </a:solidFill>
                <a:effectLst/>
                <a:latin typeface="Times New Roman" panose="02020603050405020304" pitchFamily="18" charset="0"/>
              </a:rPr>
            </a:br>
            <a:endParaRPr lang="en-US" sz="1400" dirty="0"/>
          </a:p>
        </p:txBody>
      </p:sp>
    </p:spTree>
    <p:extLst>
      <p:ext uri="{BB962C8B-B14F-4D97-AF65-F5344CB8AC3E}">
        <p14:creationId xmlns:p14="http://schemas.microsoft.com/office/powerpoint/2010/main" val="4045600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1794-986C-4679-93EA-5F3C3EE6C82F}"/>
              </a:ext>
            </a:extLst>
          </p:cNvPr>
          <p:cNvSpPr>
            <a:spLocks noGrp="1"/>
          </p:cNvSpPr>
          <p:nvPr>
            <p:ph type="title"/>
          </p:nvPr>
        </p:nvSpPr>
        <p:spPr/>
        <p:txBody>
          <a:bodyPr/>
          <a:lstStyle/>
          <a:p>
            <a:r>
              <a:rPr lang="en-US" dirty="0"/>
              <a:t>SAI MENTAL HEALTH CORE VALUES</a:t>
            </a:r>
          </a:p>
        </p:txBody>
      </p:sp>
      <p:sp>
        <p:nvSpPr>
          <p:cNvPr id="3" name="Content Placeholder 2">
            <a:extLst>
              <a:ext uri="{FF2B5EF4-FFF2-40B4-BE49-F238E27FC236}">
                <a16:creationId xmlns:a16="http://schemas.microsoft.com/office/drawing/2014/main" id="{2875403B-F6A5-4855-B204-4A9D1F5B268F}"/>
              </a:ext>
            </a:extLst>
          </p:cNvPr>
          <p:cNvSpPr>
            <a:spLocks noGrp="1"/>
          </p:cNvSpPr>
          <p:nvPr>
            <p:ph idx="1"/>
          </p:nvPr>
        </p:nvSpPr>
        <p:spPr>
          <a:xfrm>
            <a:off x="419106" y="1566407"/>
            <a:ext cx="9741183" cy="3977824"/>
          </a:xfrm>
        </p:spPr>
        <p:txBody>
          <a:bodyPr>
            <a:normAutofit fontScale="70000" lnSpcReduction="20000"/>
          </a:bodyPr>
          <a:lstStyle/>
          <a:p>
            <a:pPr algn="l"/>
            <a:r>
              <a:rPr lang="en-US" sz="2200" b="1" i="0" dirty="0">
                <a:solidFill>
                  <a:srgbClr val="000000"/>
                </a:solidFill>
                <a:effectLst/>
                <a:latin typeface="Times New Roman" panose="02020603050405020304" pitchFamily="18" charset="0"/>
              </a:rPr>
              <a:t>Act with Integrity</a:t>
            </a:r>
          </a:p>
          <a:p>
            <a:pPr algn="l"/>
            <a:r>
              <a:rPr lang="en-US" sz="2200" b="0" i="0" dirty="0">
                <a:solidFill>
                  <a:srgbClr val="000000"/>
                </a:solidFill>
                <a:effectLst/>
                <a:latin typeface="Times New Roman" panose="02020603050405020304" pitchFamily="18" charset="0"/>
              </a:rPr>
              <a:t>Operating in an open, honest, reliable and authentic way both professionally and in our personal lives. This means choosing to do the right thing even when faced with difficult decisions. At Sai Residential Treatment Center, we strive to maintain complete transparency with our fees, policies, and procedures. We believe that integrity fosters trust amongst each other, with our clients and in our dealings with others in our community</a:t>
            </a:r>
          </a:p>
          <a:p>
            <a:pPr algn="l"/>
            <a:r>
              <a:rPr lang="en-US" sz="2200" b="1" i="0" dirty="0">
                <a:solidFill>
                  <a:srgbClr val="000000"/>
                </a:solidFill>
                <a:effectLst/>
                <a:latin typeface="Times New Roman" panose="02020603050405020304" pitchFamily="18" charset="0"/>
              </a:rPr>
              <a:t>Act with Empathy</a:t>
            </a:r>
          </a:p>
          <a:p>
            <a:pPr algn="l"/>
            <a:r>
              <a:rPr lang="en-US" sz="2200" b="0" i="0" dirty="0">
                <a:solidFill>
                  <a:srgbClr val="000000"/>
                </a:solidFill>
                <a:effectLst/>
                <a:latin typeface="Times New Roman" panose="02020603050405020304" pitchFamily="18" charset="0"/>
              </a:rPr>
              <a:t>At Sai Residential Treatment Center, we make every effort to understand and help our clients gain insight into who they are and why they are hurting. We do not see our clients as problems to be solved – rather people living out dynamic and important stories. We strive to see beyond diagnoses and symptom management and are genuinely interested in getting to know our clients and the perspectives from which they approach life.</a:t>
            </a:r>
          </a:p>
          <a:p>
            <a:pPr algn="l"/>
            <a:r>
              <a:rPr lang="en-US" sz="2200" b="1" i="0" dirty="0">
                <a:solidFill>
                  <a:srgbClr val="000000"/>
                </a:solidFill>
                <a:effectLst/>
                <a:latin typeface="Times New Roman" panose="02020603050405020304" pitchFamily="18" charset="0"/>
              </a:rPr>
              <a:t>Promote Inclusion</a:t>
            </a:r>
          </a:p>
          <a:p>
            <a:pPr algn="l"/>
            <a:r>
              <a:rPr lang="en-US" sz="2200" b="0" i="0" dirty="0">
                <a:solidFill>
                  <a:srgbClr val="000000"/>
                </a:solidFill>
                <a:effectLst/>
                <a:latin typeface="Times New Roman" panose="02020603050405020304" pitchFamily="18" charset="0"/>
              </a:rPr>
              <a:t>We honor the inherent value of every individual’s story, experience and perspective. In order to best serve the diverse and unique experience of our clients, we promote the hiring of clinicians with various backgrounds, beliefs and specialties. We strongly value each and every one of our clients’ well-being and strive to provide a professional, friendly and inclusive atmosphere in which everyone feels safe and welcome.</a:t>
            </a:r>
          </a:p>
          <a:p>
            <a:endParaRPr lang="en-US" dirty="0"/>
          </a:p>
        </p:txBody>
      </p:sp>
      <p:sp>
        <p:nvSpPr>
          <p:cNvPr id="35" name="Slide Number Placeholder 34">
            <a:extLst>
              <a:ext uri="{FF2B5EF4-FFF2-40B4-BE49-F238E27FC236}">
                <a16:creationId xmlns:a16="http://schemas.microsoft.com/office/drawing/2014/main" id="{253F77DE-9A00-003D-3E35-AA011DA6A27F}"/>
              </a:ext>
            </a:extLst>
          </p:cNvPr>
          <p:cNvSpPr>
            <a:spLocks noGrp="1"/>
          </p:cNvSpPr>
          <p:nvPr>
            <p:ph type="sldNum" sz="quarter" idx="4"/>
          </p:nvPr>
        </p:nvSpPr>
        <p:spPr/>
        <p:txBody>
          <a:bodyPr/>
          <a:lstStyle/>
          <a:p>
            <a:fld id="{3A4F6043-7A67-491B-98BC-F933DED7226D}" type="slidenum">
              <a:rPr lang="en-US" smtClean="0"/>
              <a:pPr/>
              <a:t>5</a:t>
            </a:fld>
            <a:endParaRPr lang="en-US" dirty="0"/>
          </a:p>
        </p:txBody>
      </p:sp>
      <p:sp>
        <p:nvSpPr>
          <p:cNvPr id="4" name="Slide Number Placeholder 5">
            <a:extLst>
              <a:ext uri="{FF2B5EF4-FFF2-40B4-BE49-F238E27FC236}">
                <a16:creationId xmlns:a16="http://schemas.microsoft.com/office/drawing/2014/main" id="{2AD73156-2390-BB42-48B5-818ECA165475}"/>
              </a:ext>
            </a:extLst>
          </p:cNvPr>
          <p:cNvSpPr txBox="1">
            <a:spLocks/>
          </p:cNvSpPr>
          <p:nvPr/>
        </p:nvSpPr>
        <p:spPr>
          <a:xfrm>
            <a:off x="11503152" y="0"/>
            <a:ext cx="685800" cy="6858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4F6043-7A67-491B-98BC-F933DED7226D}" type="slidenum">
              <a:rPr lang="en-US" smtClean="0"/>
              <a:pPr/>
              <a:t>5</a:t>
            </a:fld>
            <a:endParaRPr lang="en-US" dirty="0"/>
          </a:p>
        </p:txBody>
      </p:sp>
    </p:spTree>
    <p:extLst>
      <p:ext uri="{BB962C8B-B14F-4D97-AF65-F5344CB8AC3E}">
        <p14:creationId xmlns:p14="http://schemas.microsoft.com/office/powerpoint/2010/main" val="1195628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34D62-D637-C189-9577-81C870344BED}"/>
              </a:ext>
            </a:extLst>
          </p:cNvPr>
          <p:cNvSpPr>
            <a:spLocks noGrp="1"/>
          </p:cNvSpPr>
          <p:nvPr>
            <p:ph type="title"/>
          </p:nvPr>
        </p:nvSpPr>
        <p:spPr/>
        <p:txBody>
          <a:bodyPr/>
          <a:lstStyle/>
          <a:p>
            <a:r>
              <a:rPr lang="en-US" dirty="0"/>
              <a:t>Staff Training and Qualifications</a:t>
            </a:r>
          </a:p>
        </p:txBody>
      </p:sp>
      <p:sp>
        <p:nvSpPr>
          <p:cNvPr id="3" name="Content Placeholder 2">
            <a:extLst>
              <a:ext uri="{FF2B5EF4-FFF2-40B4-BE49-F238E27FC236}">
                <a16:creationId xmlns:a16="http://schemas.microsoft.com/office/drawing/2014/main" id="{59CC6DFA-8D80-D7F2-CA59-0B03A37DA90E}"/>
              </a:ext>
            </a:extLst>
          </p:cNvPr>
          <p:cNvSpPr>
            <a:spLocks noGrp="1"/>
          </p:cNvSpPr>
          <p:nvPr>
            <p:ph idx="1"/>
          </p:nvPr>
        </p:nvSpPr>
        <p:spPr/>
        <p:txBody>
          <a:bodyPr>
            <a:normAutofit/>
          </a:bodyPr>
          <a:lstStyle/>
          <a:p>
            <a:pPr marL="0" marR="0">
              <a:lnSpc>
                <a:spcPct val="115000"/>
              </a:lnSpc>
              <a:spcAft>
                <a:spcPts val="1000"/>
              </a:spcAft>
            </a:pPr>
            <a:r>
              <a:rPr lang="en-US" sz="1500" b="1" dirty="0">
                <a:effectLst/>
                <a:latin typeface="Times New Roman" panose="02020603050405020304" pitchFamily="18" charset="0"/>
                <a:ea typeface="Calibri" panose="020F0502020204030204" pitchFamily="34" charset="0"/>
              </a:rPr>
              <a:t>All Staff Members of Sai Residential Treatment Center will be assigned MANDATORY, competency-based training modules</a:t>
            </a:r>
            <a:endParaRPr lang="en-US" sz="1500" b="1" dirty="0">
              <a:effectLst/>
              <a:latin typeface="Calibri" panose="020F0502020204030204" pitchFamily="34" charset="0"/>
              <a:ea typeface="Calibri" panose="020F0502020204030204" pitchFamily="34" charset="0"/>
            </a:endParaRPr>
          </a:p>
          <a:p>
            <a:pPr marL="342900" marR="0" lvl="0" indent="-342900">
              <a:lnSpc>
                <a:spcPct val="115000"/>
              </a:lnSpc>
              <a:buFont typeface="Wingdings" panose="05000000000000000000" pitchFamily="2"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All Direct Service Staff</a:t>
            </a:r>
          </a:p>
          <a:p>
            <a:pPr marL="800100" lvl="1" indent="-342900">
              <a:lnSpc>
                <a:spcPct val="115000"/>
              </a:lnSpc>
              <a:buFont typeface="Wingdings" panose="05000000000000000000" pitchFamily="2" charset="2"/>
              <a:buChar char=""/>
            </a:pPr>
            <a:r>
              <a:rPr lang="en-US" sz="900" dirty="0">
                <a:effectLst/>
                <a:latin typeface="Calibri" panose="020F0502020204030204" pitchFamily="34" charset="0"/>
                <a:ea typeface="Calibri" panose="020F0502020204030204" pitchFamily="34" charset="0"/>
                <a:cs typeface="Times New Roman" panose="02020603050405020304" pitchFamily="18" charset="0"/>
              </a:rPr>
              <a:t>Completion of Company Orientation and Policies/Procedures</a:t>
            </a:r>
          </a:p>
          <a:p>
            <a:pPr marL="800100" lvl="1" indent="-342900">
              <a:lnSpc>
                <a:spcPct val="115000"/>
              </a:lnSpc>
              <a:buFont typeface="Wingdings" panose="05000000000000000000" pitchFamily="2" charset="2"/>
              <a:buChar char=""/>
            </a:pPr>
            <a:r>
              <a:rPr lang="en-US" sz="900" dirty="0">
                <a:effectLst/>
                <a:latin typeface="Calibri" panose="020F0502020204030204" pitchFamily="34" charset="0"/>
                <a:ea typeface="Calibri" panose="020F0502020204030204" pitchFamily="34" charset="0"/>
                <a:cs typeface="Times New Roman" panose="02020603050405020304" pitchFamily="18" charset="0"/>
              </a:rPr>
              <a:t>20 hours of Residential Treatment specific training (New Hire, Annually, As Needed)</a:t>
            </a:r>
          </a:p>
          <a:p>
            <a:pPr marL="800100" lvl="1" indent="-342900">
              <a:lnSpc>
                <a:spcPct val="115000"/>
              </a:lnSpc>
              <a:buFont typeface="Wingdings" panose="05000000000000000000" pitchFamily="2" charset="2"/>
              <a:buChar char=""/>
            </a:pPr>
            <a:r>
              <a:rPr lang="en-US" sz="900" dirty="0">
                <a:effectLst/>
                <a:latin typeface="Calibri" panose="020F0502020204030204" pitchFamily="34" charset="0"/>
                <a:ea typeface="Calibri" panose="020F0502020204030204" pitchFamily="34" charset="0"/>
                <a:cs typeface="Times New Roman" panose="02020603050405020304" pitchFamily="18" charset="0"/>
              </a:rPr>
              <a:t>Ten Hours of Supervised In-Person Training</a:t>
            </a:r>
          </a:p>
          <a:p>
            <a:pPr marL="1257300" lvl="2" indent="-342900">
              <a:lnSpc>
                <a:spcPct val="115000"/>
              </a:lnSpc>
              <a:buFont typeface="Wingdings" panose="05000000000000000000" pitchFamily="2" charset="2"/>
              <a:buChar char=""/>
            </a:pPr>
            <a:r>
              <a:rPr lang="en-US" sz="700" dirty="0">
                <a:effectLst/>
                <a:latin typeface="Calibri" panose="020F0502020204030204" pitchFamily="34" charset="0"/>
                <a:ea typeface="Calibri" panose="020F0502020204030204" pitchFamily="34" charset="0"/>
                <a:cs typeface="Times New Roman" panose="02020603050405020304" pitchFamily="18" charset="0"/>
              </a:rPr>
              <a:t>Suicide Prevention</a:t>
            </a:r>
          </a:p>
          <a:p>
            <a:pPr marL="1257300" lvl="2" indent="-342900">
              <a:lnSpc>
                <a:spcPct val="115000"/>
              </a:lnSpc>
              <a:buFont typeface="Wingdings" panose="05000000000000000000" pitchFamily="2" charset="2"/>
              <a:buChar char=""/>
            </a:pPr>
            <a:r>
              <a:rPr lang="en-US" sz="700" dirty="0">
                <a:latin typeface="Calibri" panose="020F0502020204030204" pitchFamily="34" charset="0"/>
                <a:ea typeface="Calibri" panose="020F0502020204030204" pitchFamily="34" charset="0"/>
                <a:cs typeface="Times New Roman" panose="02020603050405020304" pitchFamily="18" charset="0"/>
              </a:rPr>
              <a:t>Human Trafficking</a:t>
            </a:r>
          </a:p>
          <a:p>
            <a:pPr marL="1257300" lvl="2" indent="-342900">
              <a:lnSpc>
                <a:spcPct val="115000"/>
              </a:lnSpc>
              <a:buFont typeface="Wingdings" panose="05000000000000000000" pitchFamily="2" charset="2"/>
              <a:buChar char=""/>
            </a:pPr>
            <a:r>
              <a:rPr lang="en-US" sz="700" dirty="0">
                <a:effectLst/>
                <a:latin typeface="Calibri" panose="020F0502020204030204" pitchFamily="34" charset="0"/>
                <a:ea typeface="Calibri" panose="020F0502020204030204" pitchFamily="34" charset="0"/>
                <a:cs typeface="Times New Roman" panose="02020603050405020304" pitchFamily="18" charset="0"/>
              </a:rPr>
              <a:t>Conflict Resolution</a:t>
            </a:r>
          </a:p>
          <a:p>
            <a:pPr marL="1257300" lvl="2" indent="-342900">
              <a:lnSpc>
                <a:spcPct val="115000"/>
              </a:lnSpc>
              <a:buFont typeface="Wingdings" panose="05000000000000000000" pitchFamily="2" charset="2"/>
              <a:buChar char=""/>
            </a:pPr>
            <a:r>
              <a:rPr lang="en-US" sz="700" dirty="0">
                <a:effectLst/>
                <a:latin typeface="Calibri" panose="020F0502020204030204" pitchFamily="34" charset="0"/>
                <a:ea typeface="Calibri" panose="020F0502020204030204" pitchFamily="34" charset="0"/>
                <a:cs typeface="Times New Roman" panose="02020603050405020304" pitchFamily="18" charset="0"/>
              </a:rPr>
              <a:t>Verbal De-escalation</a:t>
            </a:r>
          </a:p>
          <a:p>
            <a:pPr marL="1257300" lvl="2" indent="-342900">
              <a:lnSpc>
                <a:spcPct val="115000"/>
              </a:lnSpc>
              <a:buFont typeface="Wingdings" panose="05000000000000000000" pitchFamily="2" charset="2"/>
              <a:buChar char=""/>
            </a:pPr>
            <a:r>
              <a:rPr lang="en-US" sz="700" dirty="0">
                <a:effectLst/>
                <a:latin typeface="Calibri" panose="020F0502020204030204" pitchFamily="34" charset="0"/>
                <a:ea typeface="Calibri" panose="020F0502020204030204" pitchFamily="34" charset="0"/>
                <a:cs typeface="Times New Roman" panose="02020603050405020304" pitchFamily="18" charset="0"/>
              </a:rPr>
              <a:t>Effective Communication</a:t>
            </a:r>
          </a:p>
          <a:p>
            <a:pPr marL="342900" marR="0" lvl="0" indent="-342900">
              <a:lnSpc>
                <a:spcPct val="115000"/>
              </a:lnSpc>
              <a:buFont typeface="Wingdings" panose="05000000000000000000" pitchFamily="2"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Position Specific Training/Education</a:t>
            </a:r>
          </a:p>
          <a:p>
            <a:pPr marL="342900" marR="0" lvl="0" indent="-342900">
              <a:lnSpc>
                <a:spcPct val="115000"/>
              </a:lnSpc>
              <a:buFont typeface="Wingdings" panose="05000000000000000000" pitchFamily="2"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Training modules are: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buFont typeface="Courier New" panose="02070309020205020404" pitchFamily="49" charset="0"/>
              <a:buChar char="o"/>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Competency based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buFont typeface="Wingdings" panose="05000000000000000000" pitchFamily="2" charset="2"/>
              <a:buChar char=""/>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Meaning all training modules include an online training and test to measure competency in the subject.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buFont typeface="Courier New" panose="02070309020205020404" pitchFamily="49" charset="0"/>
              <a:buChar char="o"/>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Department/Position specific</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Aft>
                <a:spcPts val="1000"/>
              </a:spcAft>
              <a:buFont typeface="Wingdings" panose="05000000000000000000" pitchFamily="2" charset="2"/>
              <a:buChar char=""/>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Trainings will be assigned based on your department, job duties and responsibilities within the </a:t>
            </a:r>
            <a:r>
              <a:rPr lang="en-US" sz="800" dirty="0" err="1">
                <a:effectLst/>
                <a:latin typeface="Times New Roman" panose="02020603050405020304" pitchFamily="18" charset="0"/>
                <a:ea typeface="Calibri" panose="020F0502020204030204" pitchFamily="34" charset="0"/>
                <a:cs typeface="Times New Roman" panose="02020603050405020304" pitchFamily="18" charset="0"/>
              </a:rPr>
              <a:t>agenc</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1382B031-4498-4588-E054-B1098F66CB26}"/>
              </a:ext>
            </a:extLst>
          </p:cNvPr>
          <p:cNvSpPr>
            <a:spLocks noGrp="1"/>
          </p:cNvSpPr>
          <p:nvPr>
            <p:ph type="sldNum" sz="quarter" idx="12"/>
          </p:nvPr>
        </p:nvSpPr>
        <p:spPr/>
        <p:txBody>
          <a:bodyPr/>
          <a:lstStyle/>
          <a:p>
            <a:fld id="{3A4F6043-7A67-491B-98BC-F933DED7226D}" type="slidenum">
              <a:rPr lang="en-US" smtClean="0"/>
              <a:pPr/>
              <a:t>6</a:t>
            </a:fld>
            <a:endParaRPr lang="en-US" dirty="0"/>
          </a:p>
        </p:txBody>
      </p:sp>
    </p:spTree>
    <p:extLst>
      <p:ext uri="{BB962C8B-B14F-4D97-AF65-F5344CB8AC3E}">
        <p14:creationId xmlns:p14="http://schemas.microsoft.com/office/powerpoint/2010/main" val="1951585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B09D4-666B-8354-A688-C564F3C70565}"/>
              </a:ext>
            </a:extLst>
          </p:cNvPr>
          <p:cNvSpPr>
            <a:spLocks noGrp="1"/>
          </p:cNvSpPr>
          <p:nvPr>
            <p:ph type="title"/>
          </p:nvPr>
        </p:nvSpPr>
        <p:spPr/>
        <p:txBody>
          <a:bodyPr>
            <a:normAutofit/>
          </a:bodyPr>
          <a:lstStyle/>
          <a:p>
            <a:r>
              <a:rPr lang="en-US" sz="4800" dirty="0"/>
              <a:t>Position Performance Expectations</a:t>
            </a:r>
          </a:p>
        </p:txBody>
      </p:sp>
      <p:sp>
        <p:nvSpPr>
          <p:cNvPr id="3" name="Content Placeholder 2">
            <a:extLst>
              <a:ext uri="{FF2B5EF4-FFF2-40B4-BE49-F238E27FC236}">
                <a16:creationId xmlns:a16="http://schemas.microsoft.com/office/drawing/2014/main" id="{201F80FB-0D28-081D-B83F-E5AB42AE3B27}"/>
              </a:ext>
            </a:extLst>
          </p:cNvPr>
          <p:cNvSpPr>
            <a:spLocks noGrp="1"/>
          </p:cNvSpPr>
          <p:nvPr>
            <p:ph idx="1"/>
          </p:nvPr>
        </p:nvSpPr>
        <p:spPr>
          <a:xfrm>
            <a:off x="420624" y="1463041"/>
            <a:ext cx="10515600" cy="4568968"/>
          </a:xfrm>
        </p:spPr>
        <p:txBody>
          <a:bodyPr>
            <a:normAutofit fontScale="55000" lnSpcReduction="20000"/>
          </a:bodyPr>
          <a:lstStyle/>
          <a:p>
            <a:r>
              <a:rPr lang="en-US" sz="2900" b="1" dirty="0"/>
              <a:t>MHT Required Skills: </a:t>
            </a:r>
          </a:p>
          <a:p>
            <a:r>
              <a:rPr lang="en-US" dirty="0"/>
              <a:t>The MHT will interact directly with members, providing compassionate care and assisting with daily living needs</a:t>
            </a:r>
          </a:p>
          <a:p>
            <a:r>
              <a:rPr lang="en-US" dirty="0"/>
              <a:t>Observation of clients’ behaviors, attitudes and statements </a:t>
            </a:r>
          </a:p>
          <a:p>
            <a:r>
              <a:rPr lang="en-US" dirty="0"/>
              <a:t>Observation of clients’ motivation towards goals of treatment </a:t>
            </a:r>
          </a:p>
          <a:p>
            <a:r>
              <a:rPr lang="en-US" dirty="0"/>
              <a:t>Use of compassionate and empathic communication with clients </a:t>
            </a:r>
          </a:p>
          <a:p>
            <a:r>
              <a:rPr lang="en-US" dirty="0"/>
              <a:t>Ability to recognize risk factors for suicide and other dangerous behaviors and take appropriate actions according to your role. </a:t>
            </a:r>
          </a:p>
          <a:p>
            <a:r>
              <a:rPr lang="en-US" dirty="0"/>
              <a:t>Understands when to refer clients to emergency services </a:t>
            </a:r>
          </a:p>
          <a:p>
            <a:r>
              <a:rPr lang="en-US" dirty="0"/>
              <a:t>Responsible for performing tasks that are within the scope of his/her educational preparation, knowledge, and permitted by the policies and procedures. </a:t>
            </a:r>
          </a:p>
          <a:p>
            <a:r>
              <a:rPr lang="en-US" dirty="0"/>
              <a:t>Function as a member of the interdisciplinary team and assist with the coordination and provision of services </a:t>
            </a:r>
          </a:p>
          <a:p>
            <a:r>
              <a:rPr lang="en-US" dirty="0"/>
              <a:t>Responsible for making observations regarding member physical condition, behavior and responses and reporting any significant changes to appropriate supervisor and other staff members </a:t>
            </a:r>
          </a:p>
          <a:p>
            <a:r>
              <a:rPr lang="en-US" dirty="0"/>
              <a:t>Maintains appropriate documentation for group therapy, general observations of behaviors </a:t>
            </a:r>
          </a:p>
          <a:p>
            <a:r>
              <a:rPr lang="en-US" dirty="0"/>
              <a:t>Assist members with Activities of Daily Living (ADL) and facilitate/teach independent living skills </a:t>
            </a:r>
          </a:p>
          <a:p>
            <a:r>
              <a:rPr lang="en-US" dirty="0"/>
              <a:t>Utilize behavioral and physical techniques to prevent injury to patients and others and to ensure a safe and therapeutic environment for member; respond appropriately in crisis situations</a:t>
            </a:r>
          </a:p>
        </p:txBody>
      </p:sp>
      <p:sp>
        <p:nvSpPr>
          <p:cNvPr id="4" name="Slide Number Placeholder 3">
            <a:extLst>
              <a:ext uri="{FF2B5EF4-FFF2-40B4-BE49-F238E27FC236}">
                <a16:creationId xmlns:a16="http://schemas.microsoft.com/office/drawing/2014/main" id="{B8CFD6E7-182C-907F-1A99-5286318FB066}"/>
              </a:ext>
            </a:extLst>
          </p:cNvPr>
          <p:cNvSpPr>
            <a:spLocks noGrp="1"/>
          </p:cNvSpPr>
          <p:nvPr>
            <p:ph type="sldNum" sz="quarter" idx="12"/>
          </p:nvPr>
        </p:nvSpPr>
        <p:spPr/>
        <p:txBody>
          <a:bodyPr/>
          <a:lstStyle/>
          <a:p>
            <a:fld id="{3A4F6043-7A67-491B-98BC-F933DED7226D}" type="slidenum">
              <a:rPr lang="en-US" smtClean="0"/>
              <a:pPr/>
              <a:t>7</a:t>
            </a:fld>
            <a:endParaRPr lang="en-US" dirty="0"/>
          </a:p>
        </p:txBody>
      </p:sp>
    </p:spTree>
    <p:extLst>
      <p:ext uri="{BB962C8B-B14F-4D97-AF65-F5344CB8AC3E}">
        <p14:creationId xmlns:p14="http://schemas.microsoft.com/office/powerpoint/2010/main" val="3101992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50368-CD19-30F6-B4A5-874C77AA22C5}"/>
              </a:ext>
            </a:extLst>
          </p:cNvPr>
          <p:cNvSpPr>
            <a:spLocks noGrp="1"/>
          </p:cNvSpPr>
          <p:nvPr>
            <p:ph type="title"/>
          </p:nvPr>
        </p:nvSpPr>
        <p:spPr/>
        <p:txBody>
          <a:bodyPr>
            <a:normAutofit/>
          </a:bodyPr>
          <a:lstStyle/>
          <a:p>
            <a:r>
              <a:rPr lang="en-US" sz="4000" dirty="0"/>
              <a:t>Position Performance Expectations</a:t>
            </a:r>
          </a:p>
        </p:txBody>
      </p:sp>
      <p:sp>
        <p:nvSpPr>
          <p:cNvPr id="3" name="Content Placeholder 2">
            <a:extLst>
              <a:ext uri="{FF2B5EF4-FFF2-40B4-BE49-F238E27FC236}">
                <a16:creationId xmlns:a16="http://schemas.microsoft.com/office/drawing/2014/main" id="{C02D5E74-4382-F533-496D-C88C5AD3F98D}"/>
              </a:ext>
            </a:extLst>
          </p:cNvPr>
          <p:cNvSpPr>
            <a:spLocks noGrp="1"/>
          </p:cNvSpPr>
          <p:nvPr>
            <p:ph idx="1"/>
          </p:nvPr>
        </p:nvSpPr>
        <p:spPr/>
        <p:txBody>
          <a:bodyPr>
            <a:normAutofit lnSpcReduction="10000"/>
          </a:bodyPr>
          <a:lstStyle/>
          <a:p>
            <a:pPr marL="0" indent="0" algn="l">
              <a:buNone/>
            </a:pPr>
            <a:r>
              <a:rPr lang="en-US" sz="1000" b="1" i="0" dirty="0">
                <a:solidFill>
                  <a:srgbClr val="000000"/>
                </a:solidFill>
                <a:effectLst/>
                <a:latin typeface="Times New Roman" panose="02020603050405020304" pitchFamily="18" charset="0"/>
              </a:rPr>
              <a:t>Nursing/MA Primary responsibilities: </a:t>
            </a:r>
          </a:p>
          <a:p>
            <a:pPr algn="l"/>
            <a:r>
              <a:rPr lang="en-US" sz="1000" b="0" i="0" dirty="0">
                <a:solidFill>
                  <a:srgbClr val="000000"/>
                </a:solidFill>
                <a:effectLst/>
                <a:latin typeface="Times New Roman" panose="02020603050405020304" pitchFamily="18" charset="0"/>
              </a:rPr>
              <a:t>Resident Medical Care</a:t>
            </a:r>
          </a:p>
          <a:p>
            <a:pPr marL="0" indent="0" algn="l">
              <a:buNone/>
            </a:pPr>
            <a:r>
              <a:rPr lang="en-US" sz="1000" b="0" i="0" dirty="0">
                <a:solidFill>
                  <a:srgbClr val="000000"/>
                </a:solidFill>
                <a:effectLst/>
                <a:latin typeface="Times New Roman" panose="02020603050405020304" pitchFamily="18" charset="0"/>
              </a:rPr>
              <a:t>Collaborates with interdisciplinary teams regarding medical aspects of client admissions.</a:t>
            </a:r>
          </a:p>
          <a:p>
            <a:pPr marL="0" indent="0" algn="l">
              <a:buNone/>
            </a:pPr>
            <a:r>
              <a:rPr lang="en-US" sz="1000" b="0" i="0" dirty="0">
                <a:solidFill>
                  <a:srgbClr val="000000"/>
                </a:solidFill>
                <a:effectLst/>
                <a:latin typeface="Times New Roman" panose="02020603050405020304" pitchFamily="18" charset="0"/>
              </a:rPr>
              <a:t>Communicates medical concerns and coordinates necessary follow-up appointments, and/or referrals with interdisciplinary teams both internally and externally.</a:t>
            </a:r>
          </a:p>
          <a:p>
            <a:pPr marL="0" indent="0" algn="l">
              <a:buNone/>
            </a:pPr>
            <a:r>
              <a:rPr lang="en-US" sz="1000" b="0" i="0" dirty="0">
                <a:solidFill>
                  <a:srgbClr val="000000"/>
                </a:solidFill>
                <a:effectLst/>
                <a:latin typeface="Times New Roman" panose="02020603050405020304" pitchFamily="18" charset="0"/>
              </a:rPr>
              <a:t>Collects and reviews clients’ medical data and ensures that medical records are current and accurate.</a:t>
            </a:r>
          </a:p>
          <a:p>
            <a:pPr marL="0" indent="0" algn="l">
              <a:buNone/>
            </a:pPr>
            <a:r>
              <a:rPr lang="en-US" sz="1000" b="0" i="0" dirty="0">
                <a:solidFill>
                  <a:srgbClr val="000000"/>
                </a:solidFill>
                <a:effectLst/>
                <a:latin typeface="Times New Roman" panose="02020603050405020304" pitchFamily="18" charset="0"/>
              </a:rPr>
              <a:t>Assesses nursing implications of all data pertaining to the resident and determines the need to communicate with the physician.</a:t>
            </a:r>
          </a:p>
          <a:p>
            <a:pPr marL="0" indent="0" algn="l">
              <a:buNone/>
            </a:pPr>
            <a:r>
              <a:rPr lang="en-US" sz="1000" b="0" i="0" dirty="0">
                <a:solidFill>
                  <a:srgbClr val="000000"/>
                </a:solidFill>
                <a:effectLst/>
                <a:latin typeface="Times New Roman" panose="02020603050405020304" pitchFamily="18" charset="0"/>
              </a:rPr>
              <a:t>Monitors acute and chronic medical conditions of clients; provides treatment or consultation as needed.</a:t>
            </a:r>
          </a:p>
          <a:p>
            <a:pPr marL="0" indent="0" algn="l">
              <a:buNone/>
            </a:pPr>
            <a:r>
              <a:rPr lang="en-US" sz="1000" b="0" i="0" dirty="0">
                <a:solidFill>
                  <a:srgbClr val="000000"/>
                </a:solidFill>
                <a:effectLst/>
                <a:latin typeface="Times New Roman" panose="02020603050405020304" pitchFamily="18" charset="0"/>
              </a:rPr>
              <a:t>In emergency situations, gather relevant information and assess client status. Provide appropriate care and/or treatment, direct others as necessary, and collaborate referral to a higher-level of care if appropriate.</a:t>
            </a:r>
          </a:p>
          <a:p>
            <a:pPr marL="0" indent="0" algn="l">
              <a:buNone/>
            </a:pPr>
            <a:r>
              <a:rPr lang="en-US" sz="1000" b="0" i="0" dirty="0">
                <a:solidFill>
                  <a:srgbClr val="000000"/>
                </a:solidFill>
                <a:effectLst/>
                <a:latin typeface="Times New Roman" panose="02020603050405020304" pitchFamily="18" charset="0"/>
              </a:rPr>
              <a:t>Implement, monitor, and coordinate medication administration to clients</a:t>
            </a:r>
          </a:p>
          <a:p>
            <a:pPr marL="0" indent="0" algn="l">
              <a:buNone/>
            </a:pPr>
            <a:r>
              <a:rPr lang="en-US" sz="1000" b="0" i="0" dirty="0">
                <a:solidFill>
                  <a:srgbClr val="000000"/>
                </a:solidFill>
                <a:effectLst/>
                <a:latin typeface="Times New Roman" panose="02020603050405020304" pitchFamily="18" charset="0"/>
              </a:rPr>
              <a:t>Verify, count, and administer medications to residents.</a:t>
            </a:r>
          </a:p>
          <a:p>
            <a:pPr marL="0" indent="0" algn="l">
              <a:buNone/>
            </a:pPr>
            <a:r>
              <a:rPr lang="en-US" sz="1000" b="0" i="0" dirty="0">
                <a:solidFill>
                  <a:srgbClr val="000000"/>
                </a:solidFill>
                <a:effectLst/>
                <a:latin typeface="Times New Roman" panose="02020603050405020304" pitchFamily="18" charset="0"/>
              </a:rPr>
              <a:t>Educates clients on medication side effects, adverse effects, and drug interactions.</a:t>
            </a:r>
          </a:p>
          <a:p>
            <a:pPr marL="0" indent="0" algn="l">
              <a:buNone/>
            </a:pPr>
            <a:r>
              <a:rPr lang="en-US" sz="1000" b="0" i="0" dirty="0">
                <a:solidFill>
                  <a:srgbClr val="000000"/>
                </a:solidFill>
                <a:effectLst/>
                <a:latin typeface="Times New Roman" panose="02020603050405020304" pitchFamily="18" charset="0"/>
              </a:rPr>
              <a:t>Monitors clients daily for side effects, adverse effects, and/or drug interactions.</a:t>
            </a:r>
          </a:p>
          <a:p>
            <a:pPr marL="0" indent="0" algn="l">
              <a:buNone/>
            </a:pPr>
            <a:r>
              <a:rPr lang="en-US" sz="1000" b="0" i="0" dirty="0">
                <a:solidFill>
                  <a:srgbClr val="000000"/>
                </a:solidFill>
                <a:effectLst/>
                <a:latin typeface="Times New Roman" panose="02020603050405020304" pitchFamily="18" charset="0"/>
              </a:rPr>
              <a:t>Ensures client prescriptions are filled and the appropriate amount is maintained through each client’s stay within the residential milieu.</a:t>
            </a:r>
          </a:p>
          <a:p>
            <a:pPr marL="0" indent="0" algn="l">
              <a:buNone/>
            </a:pPr>
            <a:r>
              <a:rPr lang="en-US" sz="1000" b="0" i="0" dirty="0">
                <a:solidFill>
                  <a:srgbClr val="000000"/>
                </a:solidFill>
                <a:effectLst/>
                <a:latin typeface="Times New Roman" panose="02020603050405020304" pitchFamily="18" charset="0"/>
              </a:rPr>
              <a:t>Monitors medication logbooks for completion and accuracy.</a:t>
            </a:r>
          </a:p>
          <a:p>
            <a:pPr marL="0" indent="0">
              <a:buNone/>
            </a:pPr>
            <a:endParaRPr lang="en-US" dirty="0"/>
          </a:p>
        </p:txBody>
      </p:sp>
      <p:sp>
        <p:nvSpPr>
          <p:cNvPr id="4" name="Slide Number Placeholder 3">
            <a:extLst>
              <a:ext uri="{FF2B5EF4-FFF2-40B4-BE49-F238E27FC236}">
                <a16:creationId xmlns:a16="http://schemas.microsoft.com/office/drawing/2014/main" id="{E8F6BDDC-FE58-7FC1-87D9-DFEFCF190956}"/>
              </a:ext>
            </a:extLst>
          </p:cNvPr>
          <p:cNvSpPr>
            <a:spLocks noGrp="1"/>
          </p:cNvSpPr>
          <p:nvPr>
            <p:ph type="sldNum" sz="quarter" idx="12"/>
          </p:nvPr>
        </p:nvSpPr>
        <p:spPr/>
        <p:txBody>
          <a:bodyPr/>
          <a:lstStyle/>
          <a:p>
            <a:fld id="{3A4F6043-7A67-491B-98BC-F933DED7226D}" type="slidenum">
              <a:rPr lang="en-US" smtClean="0"/>
              <a:pPr/>
              <a:t>8</a:t>
            </a:fld>
            <a:endParaRPr lang="en-US" dirty="0"/>
          </a:p>
        </p:txBody>
      </p:sp>
    </p:spTree>
    <p:extLst>
      <p:ext uri="{BB962C8B-B14F-4D97-AF65-F5344CB8AC3E}">
        <p14:creationId xmlns:p14="http://schemas.microsoft.com/office/powerpoint/2010/main" val="2182666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82CA3-2BB0-A43E-F749-F5EBDA856D04}"/>
              </a:ext>
            </a:extLst>
          </p:cNvPr>
          <p:cNvSpPr>
            <a:spLocks noGrp="1"/>
          </p:cNvSpPr>
          <p:nvPr>
            <p:ph type="title"/>
          </p:nvPr>
        </p:nvSpPr>
        <p:spPr/>
        <p:txBody>
          <a:bodyPr/>
          <a:lstStyle/>
          <a:p>
            <a:r>
              <a:rPr lang="en-US" dirty="0"/>
              <a:t>Position Performance Expectations</a:t>
            </a:r>
          </a:p>
        </p:txBody>
      </p:sp>
      <p:sp>
        <p:nvSpPr>
          <p:cNvPr id="3" name="Content Placeholder 2">
            <a:extLst>
              <a:ext uri="{FF2B5EF4-FFF2-40B4-BE49-F238E27FC236}">
                <a16:creationId xmlns:a16="http://schemas.microsoft.com/office/drawing/2014/main" id="{24523920-386E-5B20-B6BA-51B07A1C8EFE}"/>
              </a:ext>
            </a:extLst>
          </p:cNvPr>
          <p:cNvSpPr>
            <a:spLocks noGrp="1"/>
          </p:cNvSpPr>
          <p:nvPr>
            <p:ph idx="1"/>
          </p:nvPr>
        </p:nvSpPr>
        <p:spPr/>
        <p:txBody>
          <a:bodyPr>
            <a:normAutofit fontScale="85000" lnSpcReduction="20000"/>
          </a:bodyPr>
          <a:lstStyle/>
          <a:p>
            <a:pPr marL="0" marR="0" indent="0">
              <a:lnSpc>
                <a:spcPct val="120000"/>
              </a:lnSpc>
              <a:spcAft>
                <a:spcPts val="1000"/>
              </a:spcAft>
              <a:buNone/>
            </a:pPr>
            <a:r>
              <a:rPr lang="en-US" sz="1600" b="1" dirty="0">
                <a:effectLst/>
                <a:latin typeface="Calibri" panose="020F0502020204030204" pitchFamily="34" charset="0"/>
                <a:ea typeface="Calibri" panose="020F0502020204030204" pitchFamily="34" charset="0"/>
                <a:cs typeface="Calibri" panose="020F0502020204030204" pitchFamily="34" charset="0"/>
              </a:rPr>
              <a:t>Behavioral Health Therapist Responsibilities: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20000"/>
              </a:lnSpc>
              <a:spcAft>
                <a:spcPts val="10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Provide Behavioral Health services to individuals, ages 12+ with substance-related conditions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20000"/>
              </a:lnSpc>
              <a:spcAft>
                <a:spcPts val="10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Engage in Psychotherapeutic methods including: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20000"/>
              </a:lnSpc>
              <a:spcAft>
                <a:spcPts val="10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Intake/Risk Assessments for incoming clients (ASAM)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20000"/>
              </a:lnSpc>
              <a:spcAft>
                <a:spcPts val="10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ASAM Updates at least every 30 days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20000"/>
              </a:lnSpc>
              <a:spcAft>
                <a:spcPts val="10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Transfer and discharge ASAM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20000"/>
              </a:lnSpc>
              <a:spcAft>
                <a:spcPts val="10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Diagnosis and Level of Care Recommendations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20000"/>
              </a:lnSpc>
              <a:spcAft>
                <a:spcPts val="10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Person-Centered Treatment Planning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20000"/>
              </a:lnSpc>
              <a:spcAft>
                <a:spcPts val="1000"/>
              </a:spcAft>
              <a:buFont typeface="Courier New" panose="02070309020205020404" pitchFamily="49" charset="0"/>
              <a:buChar char="o"/>
            </a:pPr>
            <a:r>
              <a:rPr lang="en-US" sz="1100" dirty="0">
                <a:latin typeface="Calibri" panose="020F0502020204030204" pitchFamily="34" charset="0"/>
                <a:ea typeface="Calibri" panose="020F0502020204030204" pitchFamily="34" charset="0"/>
                <a:cs typeface="Calibri" panose="020F0502020204030204" pitchFamily="34" charset="0"/>
              </a:rPr>
              <a:t>Mental Health and </a:t>
            </a:r>
            <a:r>
              <a:rPr lang="en-US" sz="1100" dirty="0">
                <a:effectLst/>
                <a:latin typeface="Calibri" panose="020F0502020204030204" pitchFamily="34" charset="0"/>
                <a:ea typeface="Calibri" panose="020F0502020204030204" pitchFamily="34" charset="0"/>
                <a:cs typeface="Calibri" panose="020F0502020204030204" pitchFamily="34" charset="0"/>
              </a:rPr>
              <a:t>Substance abuse counseling for: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20000"/>
              </a:lnSpc>
              <a:spcAft>
                <a:spcPts val="100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Individuals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20000"/>
              </a:lnSpc>
              <a:spcAft>
                <a:spcPts val="100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Families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20000"/>
              </a:lnSpc>
              <a:spcAft>
                <a:spcPts val="100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Groups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37C40600-EAD2-9C39-755E-92A9B798BFC8}"/>
              </a:ext>
            </a:extLst>
          </p:cNvPr>
          <p:cNvSpPr>
            <a:spLocks noGrp="1"/>
          </p:cNvSpPr>
          <p:nvPr>
            <p:ph type="sldNum" sz="quarter" idx="12"/>
          </p:nvPr>
        </p:nvSpPr>
        <p:spPr/>
        <p:txBody>
          <a:bodyPr/>
          <a:lstStyle/>
          <a:p>
            <a:fld id="{3A4F6043-7A67-491B-98BC-F933DED7226D}" type="slidenum">
              <a:rPr lang="en-US" smtClean="0"/>
              <a:pPr/>
              <a:t>9</a:t>
            </a:fld>
            <a:endParaRPr lang="en-US" dirty="0"/>
          </a:p>
        </p:txBody>
      </p:sp>
    </p:spTree>
    <p:extLst>
      <p:ext uri="{BB962C8B-B14F-4D97-AF65-F5344CB8AC3E}">
        <p14:creationId xmlns:p14="http://schemas.microsoft.com/office/powerpoint/2010/main" val="3337117232"/>
      </p:ext>
    </p:extLst>
  </p:cSld>
  <p:clrMapOvr>
    <a:masterClrMapping/>
  </p:clrMapOvr>
</p:sld>
</file>

<file path=ppt/theme/theme1.xml><?xml version="1.0" encoding="utf-8"?>
<a:theme xmlns:a="http://schemas.openxmlformats.org/drawingml/2006/main" name="OffsetVTI">
  <a:themeElements>
    <a:clrScheme name="Custom 20">
      <a:dk1>
        <a:srgbClr val="000000"/>
      </a:dk1>
      <a:lt1>
        <a:sysClr val="window" lastClr="FFFFFF"/>
      </a:lt1>
      <a:dk2>
        <a:srgbClr val="2C3948"/>
      </a:dk2>
      <a:lt2>
        <a:srgbClr val="F4F4F4"/>
      </a:lt2>
      <a:accent1>
        <a:srgbClr val="F49D90"/>
      </a:accent1>
      <a:accent2>
        <a:srgbClr val="D6947C"/>
      </a:accent2>
      <a:accent3>
        <a:srgbClr val="BF8484"/>
      </a:accent3>
      <a:accent4>
        <a:srgbClr val="96A9AA"/>
      </a:accent4>
      <a:accent5>
        <a:srgbClr val="DD796C"/>
      </a:accent5>
      <a:accent6>
        <a:srgbClr val="D09145"/>
      </a:accent6>
      <a:hlink>
        <a:srgbClr val="DF686A"/>
      </a:hlink>
      <a:folHlink>
        <a:srgbClr val="F93F1C"/>
      </a:folHlink>
    </a:clrScheme>
    <a:fontScheme name="Dante">
      <a:majorFont>
        <a:latin typeface="Dante"/>
        <a:ea typeface=""/>
        <a:cs typeface=""/>
      </a:majorFont>
      <a:minorFont>
        <a:latin typeface="Dan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setVTI" id="{17A3166B-76FF-4669-8F6D-D4251AE158D8}" vid="{4532814A-B5F8-4CFD-BC69-A007D492DA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B37DAF-AFAF-4561-A80B-C76198EBD319}">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5B665E41-66EB-401D-940D-8E7024721BE5}">
  <ds:schemaRefs>
    <ds:schemaRef ds:uri="http://schemas.microsoft.com/sharepoint/v3/contenttype/forms"/>
  </ds:schemaRefs>
</ds:datastoreItem>
</file>

<file path=customXml/itemProps3.xml><?xml version="1.0" encoding="utf-8"?>
<ds:datastoreItem xmlns:ds="http://schemas.openxmlformats.org/officeDocument/2006/customXml" ds:itemID="{A29436BC-77AE-4AEE-A282-4E162A1CAA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{70729B55-E723-4D0C-8FC9-6C35999E3BB1}tf67338807_win32</Template>
  <TotalTime>25920</TotalTime>
  <Words>1403</Words>
  <Application>Microsoft Office PowerPoint</Application>
  <PresentationFormat>Widescreen</PresentationFormat>
  <Paragraphs>132</Paragraphs>
  <Slides>20</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Calibri</vt:lpstr>
      <vt:lpstr>Courier New</vt:lpstr>
      <vt:lpstr>Dante</vt:lpstr>
      <vt:lpstr>Dante (Headings)2</vt:lpstr>
      <vt:lpstr>Symbol</vt:lpstr>
      <vt:lpstr>Times New Roman</vt:lpstr>
      <vt:lpstr>Wingdings</vt:lpstr>
      <vt:lpstr>Wingdings 2</vt:lpstr>
      <vt:lpstr>OffsetVTI</vt:lpstr>
      <vt:lpstr>SAI MENTAL HEALTH ADOLESCENT RESIDENTIAL TREATMENT CENTER </vt:lpstr>
      <vt:lpstr>Sai Residential Treatment Center Leadership Team Jeanette Bussey, CEO Dr. Ryan Ley MD, Physician Marisol Caro, Operations Manager Amy Roman-Bello, House Manager Laci Lorenzo, LCSW, Clinical Director Sarah Wheeler, RN, Nursing Manager/Compliance Manager Colton Waggoner, MHT Supervisor </vt:lpstr>
      <vt:lpstr>Mission Statement  Sai Residential Treatment Center’s mission is to provide individualized, supportive and compassionate care to teens who are suffering with Mental Health and Substance Use symptoms. The Sai RTC team believes in treating each person as a whole by identifying the underlying core issues that may be causing or contributing to their Mental Health and Substance Use. We believe this will help each person heal physically, spiritually and mentally. It is our goal at Sai Residential Treatment Center to help patients find the tools they need to achieve and maintain long-term health. </vt:lpstr>
      <vt:lpstr>Sai Residential Treatment Center  Sai Residential Treatment offers Behavioral Health treatment to adolescents ages 12-17 years of age with Mental Health and/or Substance Use diagnoses.   Sai Residential Treatment offers ten treatment beds for patients  We offer treatment for mental health and substance use in individual, family and groups. Our multi-disciplinary team offers mental health and chemical dependency assessments, psychotherapy/counseling, addiction treatment and medication management services.  Sai Residential Treatment utilizes a DBT Evidenced-Based Treatment Philosophy and Modality . </vt:lpstr>
      <vt:lpstr>SAI MENTAL HEALTH CORE VALUES</vt:lpstr>
      <vt:lpstr>Staff Training and Qualifications</vt:lpstr>
      <vt:lpstr>Position Performance Expectations</vt:lpstr>
      <vt:lpstr>Position Performance Expectations</vt:lpstr>
      <vt:lpstr>Position Performance Expectations</vt:lpstr>
      <vt:lpstr>Challenges</vt:lpstr>
      <vt:lpstr>Mitigation Measures</vt:lpstr>
      <vt:lpstr>Sai RTC Seclusion and Restraint Policy</vt:lpstr>
      <vt:lpstr>Seclusion and Restraint Protocol</vt:lpstr>
      <vt:lpstr>Seclusion and Restraint Orders</vt:lpstr>
      <vt:lpstr>Seclusion and Restraint Training</vt:lpstr>
      <vt:lpstr>Seclusion and Restraint Training</vt:lpstr>
      <vt:lpstr>PowerPoint Presentation</vt:lpstr>
      <vt:lpstr>Solution and Restraint Training</vt:lpstr>
      <vt:lpstr>Leadership Debriefing</vt:lpstr>
      <vt:lpstr>Collaborative discussion and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Jeanette Bussey</dc:creator>
  <cp:lastModifiedBy>Jeanette Bussey</cp:lastModifiedBy>
  <cp:revision>2</cp:revision>
  <dcterms:created xsi:type="dcterms:W3CDTF">2024-12-23T18:56:14Z</dcterms:created>
  <dcterms:modified xsi:type="dcterms:W3CDTF">2025-05-22T16:46:55Z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